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9" d="100"/>
          <a:sy n="99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0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1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18FC-599E-4066-B722-4A141058CFD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8D95-860E-4081-9A16-16E37E81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Making</a:t>
            </a:r>
            <a:r>
              <a:rPr lang="cs-CZ" dirty="0" smtClean="0"/>
              <a:t> a New </a:t>
            </a:r>
            <a:r>
              <a:rPr lang="cs-CZ" dirty="0" err="1" smtClean="0"/>
              <a:t>Course</a:t>
            </a:r>
            <a:r>
              <a:rPr lang="cs-CZ" dirty="0" smtClean="0"/>
              <a:t> in </a:t>
            </a:r>
            <a:r>
              <a:rPr lang="cs-CZ" dirty="0" err="1" smtClean="0"/>
              <a:t>Moodle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17.3.2017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7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Login &amp; go to </a:t>
            </a:r>
            <a:r>
              <a:rPr lang="en-US" b="1" dirty="0" smtClean="0"/>
              <a:t>Site Administration</a:t>
            </a:r>
            <a:endParaRPr lang="en-US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156" r="35920" b="31558"/>
          <a:stretch/>
        </p:blipFill>
        <p:spPr>
          <a:xfrm>
            <a:off x="838200" y="1425835"/>
            <a:ext cx="9572591" cy="543216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922149" y="5207431"/>
            <a:ext cx="1201119" cy="1108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Courses&gt;</a:t>
            </a:r>
            <a:r>
              <a:rPr lang="en-US" b="1" dirty="0" smtClean="0"/>
              <a:t>Manage courses &amp; categories</a:t>
            </a:r>
            <a:endParaRPr lang="en-US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23" t="16915" r="89456" b="59314"/>
          <a:stretch/>
        </p:blipFill>
        <p:spPr>
          <a:xfrm>
            <a:off x="1039368" y="1690688"/>
            <a:ext cx="2891409" cy="3803904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507365" y="3222231"/>
            <a:ext cx="2423412" cy="62644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7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Select</a:t>
            </a:r>
            <a:r>
              <a:rPr lang="en-US" b="1" dirty="0" smtClean="0"/>
              <a:t> Course category </a:t>
            </a:r>
            <a:r>
              <a:rPr lang="en-US" dirty="0" smtClean="0"/>
              <a:t>(or create new one)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97" t="1318" r="35745" b="35824"/>
          <a:stretch/>
        </p:blipFill>
        <p:spPr>
          <a:xfrm>
            <a:off x="1157288" y="1552576"/>
            <a:ext cx="9112128" cy="508150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2428660" y="3859968"/>
            <a:ext cx="3320068" cy="1009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6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Select </a:t>
            </a:r>
            <a:r>
              <a:rPr lang="en-US" b="1" dirty="0" smtClean="0"/>
              <a:t>Create new course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3416" r="41334" b="54659"/>
          <a:stretch/>
        </p:blipFill>
        <p:spPr>
          <a:xfrm>
            <a:off x="251791" y="1948073"/>
            <a:ext cx="11688417" cy="3597962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7875304" y="3621429"/>
            <a:ext cx="1924679" cy="35422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9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Define your course and save it</a:t>
            </a:r>
            <a:endParaRPr lang="en-US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625" t="9317" r="49062" b="31553"/>
          <a:stretch/>
        </p:blipFill>
        <p:spPr>
          <a:xfrm>
            <a:off x="1192696" y="1311966"/>
            <a:ext cx="5854230" cy="52478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37398" y="5518205"/>
            <a:ext cx="27272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to select </a:t>
            </a:r>
            <a:r>
              <a:rPr lang="en-US" b="1" dirty="0" smtClean="0"/>
              <a:t>Course format</a:t>
            </a:r>
            <a:endParaRPr lang="en-US" b="1" dirty="0"/>
          </a:p>
        </p:txBody>
      </p:sp>
      <p:sp>
        <p:nvSpPr>
          <p:cNvPr id="6" name="Čtyřcípá hvězda 5"/>
          <p:cNvSpPr/>
          <p:nvPr/>
        </p:nvSpPr>
        <p:spPr>
          <a:xfrm>
            <a:off x="2695491" y="5443804"/>
            <a:ext cx="445273" cy="397566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</a:t>
            </a:r>
            <a:r>
              <a:rPr lang="en-US" dirty="0" smtClean="0"/>
              <a:t>usually use weekly or topics format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0080" t="40146" r="62515" b="44029"/>
          <a:stretch/>
        </p:blipFill>
        <p:spPr>
          <a:xfrm>
            <a:off x="838200" y="1690688"/>
            <a:ext cx="8346831" cy="42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6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</Words>
  <Application>Microsoft Office PowerPoint</Application>
  <PresentationFormat>Širokoúhlá obrazovka</PresentationFormat>
  <Paragraphs>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Making a New Course in Moodle</vt:lpstr>
      <vt:lpstr>1. Login &amp; go to Site Administration</vt:lpstr>
      <vt:lpstr>2. Courses&gt;Manage courses &amp; categories</vt:lpstr>
      <vt:lpstr>3. Select Course category (or create new one)</vt:lpstr>
      <vt:lpstr>4. Select Create new course</vt:lpstr>
      <vt:lpstr>5. Define your course and save it</vt:lpstr>
      <vt:lpstr>I usually use weekly or topics format</vt:lpstr>
    </vt:vector>
  </TitlesOfParts>
  <Company>NTK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New Course in Moodle</dc:title>
  <dc:creator>Stephanie Krueger</dc:creator>
  <cp:lastModifiedBy>Stephanie Krueger</cp:lastModifiedBy>
  <cp:revision>4</cp:revision>
  <dcterms:created xsi:type="dcterms:W3CDTF">2017-03-17T11:31:01Z</dcterms:created>
  <dcterms:modified xsi:type="dcterms:W3CDTF">2017-03-17T11:45:14Z</dcterms:modified>
</cp:coreProperties>
</file>