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8" r:id="rId2"/>
    <p:sldId id="261" r:id="rId3"/>
    <p:sldId id="284" r:id="rId4"/>
    <p:sldId id="285" r:id="rId5"/>
    <p:sldId id="286" r:id="rId6"/>
    <p:sldId id="287" r:id="rId7"/>
    <p:sldId id="288" r:id="rId8"/>
    <p:sldId id="283" r:id="rId9"/>
  </p:sldIdLst>
  <p:sldSz cx="9144000" cy="6858000" type="screen4x3"/>
  <p:notesSz cx="6797675" cy="9926638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217">
          <p15:clr>
            <a:srgbClr val="A4A3A4"/>
          </p15:clr>
        </p15:guide>
        <p15:guide id="6" orient="horz" pos="3681">
          <p15:clr>
            <a:srgbClr val="A4A3A4"/>
          </p15:clr>
        </p15:guide>
        <p15:guide id="7" orient="horz" pos="4054">
          <p15:clr>
            <a:srgbClr val="A4A3A4"/>
          </p15:clr>
        </p15:guide>
        <p15:guide id="8" pos="631">
          <p15:clr>
            <a:srgbClr val="A4A3A4"/>
          </p15:clr>
        </p15:guide>
        <p15:guide id="9" pos="1020">
          <p15:clr>
            <a:srgbClr val="A4A3A4"/>
          </p15:clr>
        </p15:guide>
        <p15:guide id="10" pos="5389">
          <p15:clr>
            <a:srgbClr val="A4A3A4"/>
          </p15:clr>
        </p15:guide>
        <p15:guide id="11" pos="3120">
          <p15:clr>
            <a:srgbClr val="A4A3A4"/>
          </p15:clr>
        </p15:guide>
        <p15:guide id="12" pos="219">
          <p15:clr>
            <a:srgbClr val="A4A3A4"/>
          </p15:clr>
        </p15:guide>
        <p15:guide id="13" pos="32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102D"/>
    <a:srgbClr val="D85497"/>
    <a:srgbClr val="E4363E"/>
    <a:srgbClr val="B0C92B"/>
    <a:srgbClr val="24A0D8"/>
    <a:srgbClr val="65656C"/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88" y="72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16/11/2017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16/11/2017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71378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hristianlauersen.net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KTH Library in the future</a:t>
            </a:r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Dr. Göran Hamrin. </a:t>
            </a:r>
            <a:r>
              <a:rPr lang="sv-SE" dirty="0" err="1" smtClean="0"/>
              <a:t>Logician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r>
              <a:rPr lang="sv-SE" dirty="0" smtClean="0"/>
              <a:t> </a:t>
            </a:r>
            <a:r>
              <a:rPr lang="sv-SE" dirty="0" err="1" smtClean="0"/>
              <a:t>Librarian</a:t>
            </a:r>
            <a:endParaRPr lang="sv-SE" dirty="0" smtClean="0"/>
          </a:p>
          <a:p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 Director </a:t>
            </a:r>
            <a:r>
              <a:rPr lang="sv-SE" dirty="0" err="1" smtClean="0"/>
              <a:t>of</a:t>
            </a:r>
            <a:r>
              <a:rPr lang="sv-SE" dirty="0" smtClean="0"/>
              <a:t> studies, ECE-</a:t>
            </a:r>
            <a:r>
              <a:rPr lang="sv-SE" dirty="0" err="1" smtClean="0"/>
              <a:t>school</a:t>
            </a:r>
            <a:endParaRPr lang="sv-SE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 perspectives and 7 visions w/</a:t>
            </a:r>
            <a:br>
              <a:rPr lang="en-US" dirty="0" smtClean="0"/>
            </a:br>
            <a:r>
              <a:rPr lang="en-US" dirty="0" smtClean="0"/>
              <a:t>3 personas and 1 ego trip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4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</a:t>
            </a:r>
            <a:r>
              <a:rPr lang="sv-SE" dirty="0" smtClean="0"/>
              <a:t> </a:t>
            </a:r>
            <a:r>
              <a:rPr lang="sv-SE" dirty="0" err="1" smtClean="0"/>
              <a:t>perspectives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 err="1" smtClean="0"/>
              <a:t>world</a:t>
            </a:r>
            <a:r>
              <a:rPr lang="sv-SE" dirty="0" smtClean="0"/>
              <a:t> is </a:t>
            </a:r>
            <a:r>
              <a:rPr lang="sv-SE" dirty="0" err="1" smtClean="0"/>
              <a:t>divided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Increased</a:t>
            </a:r>
            <a:r>
              <a:rPr lang="sv-SE" dirty="0" smtClean="0"/>
              <a:t> </a:t>
            </a:r>
            <a:r>
              <a:rPr lang="sv-SE" dirty="0" err="1" smtClean="0"/>
              <a:t>distance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research and the </a:t>
            </a:r>
            <a:r>
              <a:rPr lang="sv-SE" dirty="0" err="1" smtClean="0"/>
              <a:t>library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Digitalisation</a:t>
            </a:r>
            <a:r>
              <a:rPr lang="sv-SE" dirty="0" smtClean="0"/>
              <a:t> </a:t>
            </a:r>
            <a:r>
              <a:rPr lang="sv-SE" dirty="0" err="1" smtClean="0"/>
              <a:t>does</a:t>
            </a:r>
            <a:r>
              <a:rPr lang="sv-SE" dirty="0" smtClean="0"/>
              <a:t> not </a:t>
            </a:r>
            <a:r>
              <a:rPr lang="sv-SE" dirty="0" err="1" smtClean="0"/>
              <a:t>lower</a:t>
            </a:r>
            <a:r>
              <a:rPr lang="sv-SE" dirty="0" smtClean="0"/>
              <a:t> the </a:t>
            </a:r>
            <a:r>
              <a:rPr lang="sv-SE" dirty="0" err="1" smtClean="0"/>
              <a:t>costs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Closed</a:t>
            </a:r>
            <a:r>
              <a:rPr lang="sv-SE" dirty="0" smtClean="0"/>
              <a:t> access publishing </a:t>
            </a:r>
            <a:r>
              <a:rPr lang="sv-SE" dirty="0" err="1" smtClean="0"/>
              <a:t>restricts</a:t>
            </a:r>
            <a:r>
              <a:rPr lang="sv-SE" dirty="0" smtClean="0"/>
              <a:t> </a:t>
            </a:r>
            <a:r>
              <a:rPr lang="sv-SE" dirty="0" err="1" smtClean="0"/>
              <a:t>knowledge</a:t>
            </a:r>
            <a:r>
              <a:rPr lang="sv-SE" dirty="0"/>
              <a:t> </a:t>
            </a:r>
            <a:r>
              <a:rPr lang="sv-SE" dirty="0" smtClean="0"/>
              <a:t>access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Media </a:t>
            </a:r>
            <a:r>
              <a:rPr lang="sv-SE" dirty="0" err="1" smtClean="0"/>
              <a:t>costs</a:t>
            </a:r>
            <a:r>
              <a:rPr lang="sv-SE" dirty="0" smtClean="0"/>
              <a:t> </a:t>
            </a:r>
            <a:r>
              <a:rPr lang="sv-SE" dirty="0" err="1" smtClean="0"/>
              <a:t>increase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Increased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for national </a:t>
            </a:r>
            <a:r>
              <a:rPr lang="sv-SE" dirty="0" err="1" smtClean="0"/>
              <a:t>repositories</a:t>
            </a:r>
            <a:r>
              <a:rPr lang="sv-SE" dirty="0" smtClean="0"/>
              <a:t> /archives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</a:t>
            </a:r>
            <a:r>
              <a:rPr lang="sv-SE" dirty="0" err="1" smtClean="0"/>
              <a:t>physical</a:t>
            </a:r>
            <a:r>
              <a:rPr lang="sv-SE" dirty="0" smtClean="0"/>
              <a:t> </a:t>
            </a:r>
            <a:r>
              <a:rPr lang="sv-SE" dirty="0" err="1" smtClean="0"/>
              <a:t>library’s</a:t>
            </a:r>
            <a:r>
              <a:rPr lang="sv-SE" dirty="0" smtClean="0"/>
              <a:t> </a:t>
            </a:r>
            <a:r>
              <a:rPr lang="sv-SE" dirty="0" err="1" smtClean="0"/>
              <a:t>worth</a:t>
            </a:r>
            <a:r>
              <a:rPr lang="sv-SE" dirty="0" smtClean="0"/>
              <a:t> for studies and research </a:t>
            </a:r>
            <a:r>
              <a:rPr lang="sv-SE" dirty="0" err="1" smtClean="0"/>
              <a:t>may</a:t>
            </a:r>
            <a:r>
              <a:rPr lang="sv-SE" dirty="0" smtClean="0"/>
              <a:t> be underestimated</a:t>
            </a:r>
          </a:p>
          <a:p>
            <a:pPr marL="457200" indent="-45720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43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</a:t>
            </a:r>
            <a:r>
              <a:rPr lang="sv-SE" dirty="0" smtClean="0"/>
              <a:t> visions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as a </a:t>
            </a:r>
            <a:r>
              <a:rPr lang="sv-SE" dirty="0" err="1" smtClean="0"/>
              <a:t>lab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research support </a:t>
            </a:r>
            <a:r>
              <a:rPr lang="sv-SE" dirty="0" err="1" smtClean="0"/>
              <a:t>unit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converted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”</a:t>
            </a:r>
            <a:r>
              <a:rPr lang="sv-SE" dirty="0" err="1" smtClean="0"/>
              <a:t>Publication</a:t>
            </a:r>
            <a:r>
              <a:rPr lang="sv-SE" dirty="0" smtClean="0"/>
              <a:t> process </a:t>
            </a:r>
            <a:r>
              <a:rPr lang="sv-SE" dirty="0" err="1" smtClean="0"/>
              <a:t>unit</a:t>
            </a:r>
            <a:r>
              <a:rPr lang="sv-SE" dirty="0" smtClean="0"/>
              <a:t> support”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Building</a:t>
            </a:r>
            <a:r>
              <a:rPr lang="sv-SE" dirty="0" smtClean="0"/>
              <a:t> an ”e-Research </a:t>
            </a:r>
            <a:r>
              <a:rPr lang="sv-SE" dirty="0" err="1" smtClean="0"/>
              <a:t>alliance</a:t>
            </a:r>
            <a:r>
              <a:rPr lang="sv-SE" dirty="0" smtClean="0"/>
              <a:t>”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Archive</a:t>
            </a:r>
            <a:r>
              <a:rPr lang="sv-SE" dirty="0" smtClean="0"/>
              <a:t>, </a:t>
            </a:r>
            <a:r>
              <a:rPr lang="sv-SE" dirty="0" err="1" smtClean="0"/>
              <a:t>Registrar</a:t>
            </a:r>
            <a:r>
              <a:rPr lang="sv-SE" dirty="0" smtClean="0"/>
              <a:t>, IT-</a:t>
            </a:r>
            <a:r>
              <a:rPr lang="sv-SE" dirty="0" err="1" smtClean="0"/>
              <a:t>staff</a:t>
            </a:r>
            <a:r>
              <a:rPr lang="sv-SE" dirty="0"/>
              <a:t>, etc. http://www.eresearch.uni-goettingen.de/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Networking</a:t>
            </a:r>
            <a:r>
              <a:rPr lang="sv-SE" dirty="0" smtClean="0"/>
              <a:t> </a:t>
            </a:r>
            <a:r>
              <a:rPr lang="sv-SE" dirty="0" err="1"/>
              <a:t>with</a:t>
            </a:r>
            <a:r>
              <a:rPr lang="sv-SE" dirty="0"/>
              <a:t> regional (innovation) </a:t>
            </a:r>
            <a:r>
              <a:rPr lang="sv-SE" dirty="0" err="1"/>
              <a:t>environments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Support and </a:t>
            </a:r>
            <a:r>
              <a:rPr lang="sv-SE" dirty="0" err="1"/>
              <a:t>promote</a:t>
            </a:r>
            <a:r>
              <a:rPr lang="sv-SE" dirty="0"/>
              <a:t> junior researchers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Increased</a:t>
            </a:r>
            <a:r>
              <a:rPr lang="sv-SE" dirty="0"/>
              <a:t> </a:t>
            </a:r>
            <a:r>
              <a:rPr lang="sv-SE" dirty="0" err="1"/>
              <a:t>cooperation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support </a:t>
            </a:r>
            <a:r>
              <a:rPr lang="sv-SE" dirty="0" err="1" smtClean="0"/>
              <a:t>functions</a:t>
            </a:r>
            <a:r>
              <a:rPr lang="sv-SE" dirty="0" smtClean="0"/>
              <a:t> at the </a:t>
            </a:r>
            <a:r>
              <a:rPr lang="sv-SE" dirty="0" err="1" smtClean="0"/>
              <a:t>universities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G </a:t>
            </a:r>
            <a:r>
              <a:rPr lang="sv-SE" dirty="0" err="1" smtClean="0"/>
              <a:t>Library</a:t>
            </a:r>
            <a:r>
              <a:rPr lang="sv-SE" dirty="0" smtClean="0"/>
              <a:t> 2.0</a:t>
            </a:r>
          </a:p>
          <a:p>
            <a:pPr marL="457200" indent="-457200">
              <a:buFont typeface="+mj-lt"/>
              <a:buAutoNum type="arabicPeriod"/>
            </a:pPr>
            <a:endParaRPr lang="sv-SE" dirty="0"/>
          </a:p>
          <a:p>
            <a:pPr marL="457200" indent="-45720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02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97" y="1541795"/>
            <a:ext cx="6935788" cy="40782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”The KTH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/>
              <a:t>Lab”: </a:t>
            </a:r>
            <a:r>
              <a:rPr lang="sv-SE" dirty="0">
                <a:hlinkClick r:id="rId2"/>
              </a:rPr>
              <a:t>https://christianlauersen.net</a:t>
            </a:r>
            <a:r>
              <a:rPr lang="sv-SE" dirty="0" smtClean="0">
                <a:hlinkClick r:id="rId2"/>
              </a:rPr>
              <a:t>/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KTH </a:t>
            </a:r>
            <a:r>
              <a:rPr lang="sv-SE" dirty="0" err="1" smtClean="0"/>
              <a:t>Library</a:t>
            </a:r>
            <a:r>
              <a:rPr lang="sv-SE" dirty="0" smtClean="0"/>
              <a:t> as a </a:t>
            </a:r>
            <a:r>
              <a:rPr lang="sv-SE" dirty="0" err="1" smtClean="0"/>
              <a:t>tool</a:t>
            </a:r>
            <a:r>
              <a:rPr lang="sv-SE" dirty="0" smtClean="0"/>
              <a:t> for </a:t>
            </a:r>
            <a:r>
              <a:rPr lang="sv-SE" dirty="0" err="1" smtClean="0"/>
              <a:t>democracy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as a multi-</a:t>
            </a:r>
            <a:r>
              <a:rPr lang="sv-SE" dirty="0" err="1" smtClean="0"/>
              <a:t>functional</a:t>
            </a:r>
            <a:r>
              <a:rPr lang="sv-SE" dirty="0" smtClean="0"/>
              <a:t> space for </a:t>
            </a:r>
            <a:r>
              <a:rPr lang="sv-SE" dirty="0" err="1" smtClean="0"/>
              <a:t>learning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KTH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 err="1" smtClean="0"/>
              <a:t>being</a:t>
            </a:r>
            <a:r>
              <a:rPr lang="sv-SE" dirty="0" smtClean="0"/>
              <a:t> </a:t>
            </a:r>
            <a:r>
              <a:rPr lang="sv-SE" dirty="0" err="1" smtClean="0"/>
              <a:t>besides</a:t>
            </a:r>
            <a:r>
              <a:rPr lang="sv-SE" dirty="0" smtClean="0"/>
              <a:t> the researcher from </a:t>
            </a:r>
            <a:r>
              <a:rPr lang="sv-SE" dirty="0" err="1" smtClean="0"/>
              <a:t>day</a:t>
            </a:r>
            <a:r>
              <a:rPr lang="sv-SE" dirty="0" smtClean="0"/>
              <a:t> 1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diverse KTH </a:t>
            </a:r>
            <a:r>
              <a:rPr lang="sv-SE" dirty="0" err="1" smtClean="0"/>
              <a:t>Library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The KTH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 err="1" smtClean="0"/>
              <a:t>follow</a:t>
            </a:r>
            <a:r>
              <a:rPr lang="sv-SE" dirty="0" smtClean="0"/>
              <a:t> the steps </a:t>
            </a:r>
            <a:r>
              <a:rPr lang="sv-SE" dirty="0" err="1" smtClean="0"/>
              <a:t>of</a:t>
            </a:r>
            <a:r>
              <a:rPr lang="sv-SE" dirty="0" smtClean="0"/>
              <a:t> the</a:t>
            </a:r>
            <a:r>
              <a:rPr lang="sv-SE" b="1" dirty="0" smtClean="0"/>
              <a:t> best </a:t>
            </a:r>
            <a:r>
              <a:rPr lang="sv-SE" dirty="0" smtClean="0"/>
              <a:t>researchers (as </a:t>
            </a:r>
            <a:r>
              <a:rPr lang="sv-SE" dirty="0" err="1" smtClean="0"/>
              <a:t>said</a:t>
            </a:r>
            <a:r>
              <a:rPr lang="sv-SE" dirty="0" smtClean="0"/>
              <a:t> at </a:t>
            </a:r>
            <a:r>
              <a:rPr lang="sv-SE" dirty="0" err="1" smtClean="0"/>
              <a:t>Caltech</a:t>
            </a:r>
            <a:r>
              <a:rPr lang="sv-SE" dirty="0" smtClean="0"/>
              <a:t>), not all researchers. (</a:t>
            </a:r>
            <a:r>
              <a:rPr lang="sv-SE" dirty="0" err="1" smtClean="0"/>
              <a:t>Hence</a:t>
            </a:r>
            <a:r>
              <a:rPr lang="sv-SE" dirty="0" smtClean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researchers at the </a:t>
            </a:r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!)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 err="1" smtClean="0"/>
              <a:t>skills</a:t>
            </a:r>
            <a:r>
              <a:rPr lang="sv-SE" dirty="0" smtClean="0"/>
              <a:t> </a:t>
            </a:r>
            <a:r>
              <a:rPr lang="sv-SE" dirty="0" err="1" smtClean="0"/>
              <a:t>needed</a:t>
            </a:r>
            <a:r>
              <a:rPr lang="sv-SE" dirty="0" smtClean="0"/>
              <a:t>? </a:t>
            </a:r>
            <a:r>
              <a:rPr lang="sv-SE" dirty="0" err="1"/>
              <a:t>Coding</a:t>
            </a:r>
            <a:r>
              <a:rPr lang="sv-SE" dirty="0"/>
              <a:t> and </a:t>
            </a:r>
            <a:r>
              <a:rPr lang="sv-SE" dirty="0" err="1" smtClean="0"/>
              <a:t>communication</a:t>
            </a:r>
            <a:r>
              <a:rPr lang="sv-SE" dirty="0" smtClean="0"/>
              <a:t>. </a:t>
            </a:r>
            <a:r>
              <a:rPr lang="sv-SE" dirty="0"/>
              <a:t>Disseminating and </a:t>
            </a:r>
            <a:r>
              <a:rPr lang="sv-SE" dirty="0" err="1"/>
              <a:t>discussing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09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Librarians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future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Three general </a:t>
            </a:r>
            <a:r>
              <a:rPr lang="sv-SE" dirty="0" err="1" smtClean="0"/>
              <a:t>competency</a:t>
            </a:r>
            <a:r>
              <a:rPr lang="sv-SE" dirty="0" smtClean="0"/>
              <a:t> </a:t>
            </a:r>
            <a:r>
              <a:rPr lang="sv-SE" dirty="0" err="1" smtClean="0"/>
              <a:t>profiles</a:t>
            </a:r>
            <a:r>
              <a:rPr lang="sv-SE" dirty="0" smtClean="0"/>
              <a:t> (as </a:t>
            </a:r>
            <a:r>
              <a:rPr lang="sv-SE" dirty="0" err="1" smtClean="0"/>
              <a:t>described</a:t>
            </a:r>
            <a:r>
              <a:rPr lang="sv-SE" dirty="0" smtClean="0"/>
              <a:t> by the KTH </a:t>
            </a:r>
            <a:r>
              <a:rPr lang="sv-SE" dirty="0" err="1" smtClean="0"/>
              <a:t>Library</a:t>
            </a:r>
            <a:r>
              <a:rPr lang="sv-SE" dirty="0" smtClean="0"/>
              <a:t> Director Maria Haglund):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Doer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Nerd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Communicator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91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No </a:t>
            </a:r>
            <a:r>
              <a:rPr lang="sv-SE" dirty="0" err="1" smtClean="0"/>
              <a:t>classroom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Incorporating</a:t>
            </a:r>
            <a:r>
              <a:rPr lang="sv-SE" dirty="0" smtClean="0"/>
              <a:t> video support </a:t>
            </a:r>
            <a:r>
              <a:rPr lang="sv-SE" dirty="0" err="1" smtClean="0"/>
              <a:t>everywhere</a:t>
            </a:r>
            <a:r>
              <a:rPr lang="sv-SE" dirty="0" smtClean="0"/>
              <a:t> at KTHB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Researching</a:t>
            </a:r>
            <a:r>
              <a:rPr lang="sv-SE" dirty="0" smtClean="0"/>
              <a:t> information literacy and neural </a:t>
            </a:r>
            <a:r>
              <a:rPr lang="sv-SE" dirty="0" err="1" smtClean="0"/>
              <a:t>networks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Applying</a:t>
            </a:r>
            <a:r>
              <a:rPr lang="sv-SE" dirty="0" smtClean="0"/>
              <a:t> </a:t>
            </a:r>
            <a:r>
              <a:rPr lang="sv-SE" dirty="0" err="1" smtClean="0"/>
              <a:t>Mathematical</a:t>
            </a:r>
            <a:r>
              <a:rPr lang="sv-SE" dirty="0" smtClean="0"/>
              <a:t> </a:t>
            </a:r>
            <a:r>
              <a:rPr lang="sv-SE" dirty="0" err="1" smtClean="0"/>
              <a:t>logic</a:t>
            </a:r>
            <a:r>
              <a:rPr lang="sv-SE" dirty="0" smtClean="0"/>
              <a:t> on information </a:t>
            </a:r>
            <a:r>
              <a:rPr lang="sv-SE" dirty="0" err="1" smtClean="0"/>
              <a:t>structures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Leading the e-Research </a:t>
            </a:r>
            <a:r>
              <a:rPr lang="sv-SE" dirty="0" err="1" smtClean="0"/>
              <a:t>alliance</a:t>
            </a:r>
            <a:r>
              <a:rPr lang="sv-SE" dirty="0" smtClean="0"/>
              <a:t> (Research Data Access </a:t>
            </a:r>
            <a:r>
              <a:rPr lang="sv-SE" dirty="0" err="1" smtClean="0"/>
              <a:t>unit</a:t>
            </a:r>
            <a:r>
              <a:rPr lang="sv-SE" dirty="0" smtClean="0"/>
              <a:t> support) at KTH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Is a KTHB information literacy MOOC </a:t>
            </a:r>
            <a:r>
              <a:rPr lang="sv-SE" dirty="0" err="1" smtClean="0"/>
              <a:t>worth</a:t>
            </a:r>
            <a:r>
              <a:rPr lang="sv-SE" dirty="0" smtClean="0"/>
              <a:t> the </a:t>
            </a:r>
            <a:r>
              <a:rPr lang="sv-SE" dirty="0" err="1" smtClean="0"/>
              <a:t>time</a:t>
            </a:r>
            <a:r>
              <a:rPr lang="sv-SE" dirty="0"/>
              <a:t> </a:t>
            </a:r>
            <a:r>
              <a:rPr lang="sv-SE" dirty="0" smtClean="0"/>
              <a:t>and </a:t>
            </a:r>
            <a:r>
              <a:rPr lang="sv-SE" dirty="0" err="1" smtClean="0"/>
              <a:t>effort</a:t>
            </a:r>
            <a:r>
              <a:rPr lang="sv-SE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?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491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Time</a:t>
            </a:r>
            <a:r>
              <a:rPr lang="sv-SE" dirty="0" smtClean="0"/>
              <a:t> for </a:t>
            </a:r>
            <a:r>
              <a:rPr lang="sv-SE" dirty="0" err="1" smtClean="0"/>
              <a:t>discussion</a:t>
            </a:r>
            <a:r>
              <a:rPr lang="sv-SE" dirty="0" smtClean="0"/>
              <a:t>! 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90" y="2511425"/>
            <a:ext cx="1938696" cy="2066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102" y="2511425"/>
            <a:ext cx="182880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11425"/>
            <a:ext cx="2806614" cy="186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TH_PPT template 2014 red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KTH_PPT template 2014 red</Template>
  <TotalTime>5131</TotalTime>
  <Words>302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KTH_PPT template 2014 red</vt:lpstr>
      <vt:lpstr>think-cell Slide</vt:lpstr>
      <vt:lpstr>KTH Library in the future</vt:lpstr>
      <vt:lpstr>7 perspectives and 7 visions w/ 3 personas and 1 ego trip</vt:lpstr>
      <vt:lpstr>7 perspectives</vt:lpstr>
      <vt:lpstr>7 visions</vt:lpstr>
      <vt:lpstr>KTH Library in the future</vt:lpstr>
      <vt:lpstr>Librarians of the future</vt:lpstr>
      <vt:lpstr>Me in the future</vt:lpstr>
      <vt:lpstr> Time for discussion! </vt:lpstr>
    </vt:vector>
  </TitlesOfParts>
  <Company>Kungliga Tekniska Högskolan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Göran Hamrin</dc:creator>
  <cp:lastModifiedBy>Stephanie Krueger</cp:lastModifiedBy>
  <cp:revision>109</cp:revision>
  <cp:lastPrinted>2017-11-13T15:27:01Z</cp:lastPrinted>
  <dcterms:created xsi:type="dcterms:W3CDTF">2017-10-16T10:57:12Z</dcterms:created>
  <dcterms:modified xsi:type="dcterms:W3CDTF">2017-11-16T14:02:58Z</dcterms:modified>
</cp:coreProperties>
</file>