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03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1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46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7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5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3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4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0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elp.sciencedirect.com/Content/stexpt_field_all.ht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rnlallbooks/sub/lifesciences" TargetMode="External"/><Relationship Id="rId2" Type="http://schemas.openxmlformats.org/officeDocument/2006/relationships/hyperlink" Target="http://www.sciencedirect.com/science/jrnlallbooks/sub/physicalscien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science/jrnlallbooks/sub/socialscienceshumanities" TargetMode="External"/><Relationship Id="rId4" Type="http://schemas.openxmlformats.org/officeDocument/2006/relationships/hyperlink" Target="http://www.sciencedirect.com/science/jrnlallbooks/sub/healthscien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elp.sciencedirect.com/flare/Content/tutorials/sd_menu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6413" y="2405001"/>
            <a:ext cx="4756573" cy="1630256"/>
          </a:xfrm>
        </p:spPr>
        <p:txBody>
          <a:bodyPr>
            <a:normAutofit/>
          </a:bodyPr>
          <a:lstStyle/>
          <a:p>
            <a:pPr algn="l"/>
            <a:r>
              <a:rPr lang="cs-CZ" b="1" dirty="0" err="1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ScienceDirect</a:t>
            </a:r>
            <a:endParaRPr lang="cs-CZ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49790" y="5060950"/>
            <a:ext cx="1954530" cy="1303693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24.06.2016</a:t>
            </a:r>
          </a:p>
          <a:p>
            <a:pPr algn="l"/>
            <a:r>
              <a:rPr lang="cs-CZ" b="1" dirty="0" smtClean="0"/>
              <a:t>Pavlína Tvrdá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26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4426" y="278878"/>
            <a:ext cx="8911687" cy="728829"/>
          </a:xfrm>
        </p:spPr>
        <p:txBody>
          <a:bodyPr/>
          <a:lstStyle/>
          <a:p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tips</a:t>
            </a:r>
            <a:r>
              <a:rPr lang="cs-CZ" dirty="0" smtClean="0"/>
              <a:t> pro expertní vyhledávání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75240" y="1517779"/>
            <a:ext cx="4730587" cy="4985658"/>
          </a:xfrm>
        </p:spPr>
        <p:txBody>
          <a:bodyPr>
            <a:normAutofit/>
          </a:bodyPr>
          <a:lstStyle/>
          <a:p>
            <a:r>
              <a:rPr lang="cs-CZ" dirty="0" smtClean="0"/>
              <a:t>Kódy polí, seznam: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help.sciencedirect.com/Content/stexpt_field_all.htm</a:t>
            </a:r>
            <a:r>
              <a:rPr lang="cs-CZ" dirty="0" smtClean="0"/>
              <a:t> </a:t>
            </a:r>
          </a:p>
          <a:p>
            <a:r>
              <a:rPr lang="cs-CZ" dirty="0" smtClean="0"/>
              <a:t>Příklad dotazu: </a:t>
            </a:r>
          </a:p>
          <a:p>
            <a:r>
              <a:rPr lang="cs-CZ" dirty="0"/>
              <a:t>t</a:t>
            </a:r>
            <a:r>
              <a:rPr lang="cs-CZ" dirty="0" smtClean="0"/>
              <a:t>ak (robot AND anthropomorphism AND science fiction) </a:t>
            </a:r>
          </a:p>
          <a:p>
            <a:endParaRPr lang="cs-CZ" dirty="0"/>
          </a:p>
          <a:p>
            <a:r>
              <a:rPr lang="cs-CZ" dirty="0" smtClean="0"/>
              <a:t>Další příklady:</a:t>
            </a:r>
          </a:p>
          <a:p>
            <a:r>
              <a:rPr lang="cs-CZ" dirty="0" smtClean="0"/>
              <a:t>Vol-</a:t>
            </a:r>
            <a:r>
              <a:rPr lang="cs-CZ" dirty="0" err="1" smtClean="0"/>
              <a:t>Issue</a:t>
            </a:r>
            <a:r>
              <a:rPr lang="cs-CZ" dirty="0" smtClean="0"/>
              <a:t>(vis) prohledává ročníky</a:t>
            </a:r>
          </a:p>
          <a:p>
            <a:r>
              <a:rPr lang="cs-CZ" dirty="0" err="1" smtClean="0"/>
              <a:t>Pages</a:t>
            </a:r>
            <a:r>
              <a:rPr lang="cs-CZ" dirty="0" smtClean="0"/>
              <a:t> (</a:t>
            </a:r>
            <a:r>
              <a:rPr lang="cs-CZ" dirty="0" err="1" smtClean="0"/>
              <a:t>pag</a:t>
            </a:r>
            <a:r>
              <a:rPr lang="cs-CZ" dirty="0" smtClean="0"/>
              <a:t>) rozsah stran</a:t>
            </a:r>
          </a:p>
          <a:p>
            <a:r>
              <a:rPr lang="cs-CZ" dirty="0" err="1" smtClean="0"/>
              <a:t>Title</a:t>
            </a:r>
            <a:r>
              <a:rPr lang="cs-CZ" dirty="0" smtClean="0"/>
              <a:t> (</a:t>
            </a:r>
            <a:r>
              <a:rPr lang="cs-CZ" dirty="0" err="1" smtClean="0"/>
              <a:t>ttl</a:t>
            </a:r>
            <a:r>
              <a:rPr lang="cs-CZ" dirty="0" smtClean="0"/>
              <a:t>) pouze nadpis</a:t>
            </a:r>
          </a:p>
          <a:p>
            <a:r>
              <a:rPr lang="cs-CZ" dirty="0" err="1" smtClean="0"/>
              <a:t>Keywords</a:t>
            </a:r>
            <a:r>
              <a:rPr lang="cs-CZ" dirty="0" smtClean="0"/>
              <a:t> (</a:t>
            </a:r>
            <a:r>
              <a:rPr lang="cs-CZ" dirty="0" err="1" smtClean="0"/>
              <a:t>key</a:t>
            </a:r>
            <a:r>
              <a:rPr lang="cs-CZ" dirty="0" smtClean="0"/>
              <a:t>) pouze klíčová slova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96" y="1007707"/>
            <a:ext cx="5168194" cy="5723915"/>
          </a:xfrm>
        </p:spPr>
      </p:pic>
    </p:spTree>
    <p:extLst>
      <p:ext uri="{BB962C8B-B14F-4D97-AF65-F5344CB8AC3E}">
        <p14:creationId xmlns:p14="http://schemas.microsoft.com/office/powerpoint/2010/main" val="14691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3281" y="278878"/>
            <a:ext cx="4078463" cy="710169"/>
          </a:xfrm>
        </p:spPr>
        <p:txBody>
          <a:bodyPr/>
          <a:lstStyle/>
          <a:p>
            <a:r>
              <a:rPr lang="cs-CZ" dirty="0" smtClean="0"/>
              <a:t>Výsledky dotazu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82" y="989047"/>
            <a:ext cx="10340610" cy="5593303"/>
          </a:xfrm>
        </p:spPr>
      </p:pic>
    </p:spTree>
    <p:extLst>
      <p:ext uri="{BB962C8B-B14F-4D97-AF65-F5344CB8AC3E}">
        <p14:creationId xmlns:p14="http://schemas.microsoft.com/office/powerpoint/2010/main" val="35025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6833" y="204232"/>
            <a:ext cx="5104830" cy="710168"/>
          </a:xfrm>
        </p:spPr>
        <p:txBody>
          <a:bodyPr/>
          <a:lstStyle/>
          <a:p>
            <a:r>
              <a:rPr lang="cs-CZ" dirty="0" smtClean="0"/>
              <a:t>Výsledný dokument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32" y="914399"/>
            <a:ext cx="9029273" cy="5822933"/>
          </a:xfrm>
        </p:spPr>
      </p:pic>
    </p:spTree>
    <p:extLst>
      <p:ext uri="{BB962C8B-B14F-4D97-AF65-F5344CB8AC3E}">
        <p14:creationId xmlns:p14="http://schemas.microsoft.com/office/powerpoint/2010/main" val="30088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7106" y="334861"/>
            <a:ext cx="5039516" cy="640444"/>
          </a:xfrm>
        </p:spPr>
        <p:txBody>
          <a:bodyPr/>
          <a:lstStyle/>
          <a:p>
            <a:r>
              <a:rPr lang="cs-CZ" dirty="0" smtClean="0"/>
              <a:t>Stažení přílohy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264554"/>
            <a:ext cx="7950667" cy="5412247"/>
          </a:xfrm>
        </p:spPr>
      </p:pic>
    </p:spTree>
    <p:extLst>
      <p:ext uri="{BB962C8B-B14F-4D97-AF65-F5344CB8AC3E}">
        <p14:creationId xmlns:p14="http://schemas.microsoft.com/office/powerpoint/2010/main" val="9363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089" y="325530"/>
            <a:ext cx="5254120" cy="822135"/>
          </a:xfrm>
        </p:spPr>
        <p:txBody>
          <a:bodyPr>
            <a:normAutofit/>
          </a:bodyPr>
          <a:lstStyle/>
          <a:p>
            <a:r>
              <a:rPr lang="cs-CZ" dirty="0" smtClean="0"/>
              <a:t>Nastavení upozornění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061222"/>
            <a:ext cx="8472196" cy="5343394"/>
          </a:xfrm>
        </p:spPr>
      </p:pic>
    </p:spTree>
    <p:extLst>
      <p:ext uri="{BB962C8B-B14F-4D97-AF65-F5344CB8AC3E}">
        <p14:creationId xmlns:p14="http://schemas.microsoft.com/office/powerpoint/2010/main" val="4976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8746" y="204233"/>
            <a:ext cx="5114162" cy="738159"/>
          </a:xfrm>
        </p:spPr>
        <p:txBody>
          <a:bodyPr/>
          <a:lstStyle/>
          <a:p>
            <a:r>
              <a:rPr lang="cs-CZ" dirty="0" smtClean="0"/>
              <a:t>Nastavení upozornění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25" y="942392"/>
            <a:ext cx="8045483" cy="347162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27" y="4588771"/>
            <a:ext cx="5024569" cy="2113004"/>
          </a:xfrm>
        </p:spPr>
      </p:pic>
      <p:sp>
        <p:nvSpPr>
          <p:cNvPr id="9" name="Šipka dolů 8"/>
          <p:cNvSpPr/>
          <p:nvPr/>
        </p:nvSpPr>
        <p:spPr>
          <a:xfrm>
            <a:off x="6074229" y="3984171"/>
            <a:ext cx="634481" cy="79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4805" y="3881660"/>
            <a:ext cx="5305205" cy="1147540"/>
          </a:xfrm>
        </p:spPr>
        <p:txBody>
          <a:bodyPr>
            <a:normAutofit/>
          </a:bodyPr>
          <a:lstStyle/>
          <a:p>
            <a:r>
              <a:rPr lang="cs-CZ" dirty="0" smtClean="0"/>
              <a:t>Díky za pozornost …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732520" y="4949190"/>
            <a:ext cx="2526030" cy="1440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9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1854 - Broad Street cholera outbreak map by </a:t>
            </a:r>
            <a:r>
              <a:rPr lang="en-US" b="1" dirty="0"/>
              <a:t>John Snow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05" y="2315747"/>
            <a:ext cx="4842376" cy="3789294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390147" y="2315747"/>
            <a:ext cx="4313864" cy="377762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Mapa propuknutí cholery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omohla potvrdit hypotézu lékaře Johna </a:t>
            </a:r>
            <a:r>
              <a:rPr lang="cs-CZ" sz="2400" dirty="0" err="1" smtClean="0"/>
              <a:t>Snowa</a:t>
            </a:r>
            <a:r>
              <a:rPr lang="cs-CZ" sz="2400" dirty="0" smtClean="0"/>
              <a:t>, který tvrdil, že se nemoc nepřenáší vzduchem, ale kontaminovanou vodou 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405" y="5473482"/>
            <a:ext cx="4856250" cy="10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60506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přední vědecká plnotextová databáze poskytující přístup do časopisů, knih a referenčních děl vydaných </a:t>
            </a:r>
            <a:r>
              <a:rPr lang="cs-CZ" sz="2800" dirty="0" smtClean="0"/>
              <a:t>společností </a:t>
            </a:r>
            <a:r>
              <a:rPr lang="cs-CZ" sz="2800" b="1" dirty="0" err="1"/>
              <a:t>Elsevier</a:t>
            </a:r>
            <a:endParaRPr lang="cs-CZ" sz="2800" b="1" dirty="0"/>
          </a:p>
          <a:p>
            <a:pPr lvl="0"/>
            <a:r>
              <a:rPr lang="cs-CZ" sz="2800" dirty="0"/>
              <a:t>více než </a:t>
            </a:r>
            <a:r>
              <a:rPr lang="cs-CZ" sz="2800" dirty="0" smtClean="0"/>
              <a:t>3 800 časopisů, 35 000 knih a 14 mil. </a:t>
            </a:r>
            <a:r>
              <a:rPr lang="cs-CZ" sz="2800" dirty="0"/>
              <a:t>č</a:t>
            </a:r>
            <a:r>
              <a:rPr lang="cs-CZ" sz="2800" dirty="0" smtClean="0"/>
              <a:t>lánků </a:t>
            </a:r>
            <a:endParaRPr lang="cs-CZ" sz="2800" dirty="0"/>
          </a:p>
          <a:p>
            <a:pPr lvl="0"/>
            <a:r>
              <a:rPr lang="cs-CZ" sz="2800" dirty="0" smtClean="0"/>
              <a:t>rozsah: digitální archivy uchovávající zdroje od </a:t>
            </a:r>
            <a:r>
              <a:rPr lang="cs-CZ" sz="2800" b="1" dirty="0" smtClean="0"/>
              <a:t>1823 – současnost</a:t>
            </a:r>
          </a:p>
          <a:p>
            <a:pPr lvl="0"/>
            <a:r>
              <a:rPr lang="cs-CZ" sz="2800" dirty="0" smtClean="0"/>
              <a:t>Databáze spuštěna v březnu 1997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499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1735494"/>
            <a:ext cx="8911687" cy="4175728"/>
          </a:xfrm>
        </p:spPr>
        <p:txBody>
          <a:bodyPr/>
          <a:lstStyle/>
          <a:p>
            <a:r>
              <a:rPr lang="cs-CZ" sz="2800" dirty="0" smtClean="0"/>
              <a:t>4 hlavní oblasti členění: </a:t>
            </a:r>
          </a:p>
          <a:p>
            <a:endParaRPr lang="cs-CZ" sz="2800" dirty="0" smtClean="0"/>
          </a:p>
          <a:p>
            <a:r>
              <a:rPr lang="cs-CZ" sz="2800" b="1" dirty="0" err="1">
                <a:hlinkClick r:id="rId2"/>
              </a:rPr>
              <a:t>Physical</a:t>
            </a:r>
            <a:r>
              <a:rPr lang="cs-CZ" sz="2800" b="1" dirty="0">
                <a:hlinkClick r:id="rId2"/>
              </a:rPr>
              <a:t> </a:t>
            </a:r>
            <a:r>
              <a:rPr lang="cs-CZ" sz="2800" b="1" dirty="0" err="1">
                <a:hlinkClick r:id="rId2"/>
              </a:rPr>
              <a:t>Sciences</a:t>
            </a:r>
            <a:r>
              <a:rPr lang="cs-CZ" sz="2800" b="1" dirty="0">
                <a:hlinkClick r:id="rId2"/>
              </a:rPr>
              <a:t> and </a:t>
            </a:r>
            <a:r>
              <a:rPr lang="cs-CZ" sz="2800" b="1" dirty="0" err="1">
                <a:hlinkClick r:id="rId2"/>
              </a:rPr>
              <a:t>Engineering</a:t>
            </a:r>
            <a:endParaRPr lang="cs-CZ" sz="2800" b="1" dirty="0"/>
          </a:p>
          <a:p>
            <a:r>
              <a:rPr lang="cs-CZ" sz="2800" b="1" dirty="0" err="1">
                <a:hlinkClick r:id="rId3"/>
              </a:rPr>
              <a:t>Life</a:t>
            </a:r>
            <a:r>
              <a:rPr lang="cs-CZ" sz="2800" b="1" dirty="0">
                <a:hlinkClick r:id="rId3"/>
              </a:rPr>
              <a:t> </a:t>
            </a:r>
            <a:r>
              <a:rPr lang="cs-CZ" sz="2800" b="1" dirty="0" err="1">
                <a:hlinkClick r:id="rId3"/>
              </a:rPr>
              <a:t>Sciences</a:t>
            </a:r>
            <a:endParaRPr lang="cs-CZ" sz="2800" b="1" dirty="0"/>
          </a:p>
          <a:p>
            <a:r>
              <a:rPr lang="cs-CZ" sz="2800" b="1" dirty="0" err="1">
                <a:hlinkClick r:id="rId4"/>
              </a:rPr>
              <a:t>Health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endParaRPr lang="cs-CZ" sz="2800" b="1" dirty="0"/>
          </a:p>
          <a:p>
            <a:r>
              <a:rPr lang="cs-CZ" sz="2800" b="1" dirty="0" err="1">
                <a:hlinkClick r:id="rId5"/>
              </a:rPr>
              <a:t>Social</a:t>
            </a:r>
            <a:r>
              <a:rPr lang="cs-CZ" sz="2800" b="1" dirty="0">
                <a:hlinkClick r:id="rId5"/>
              </a:rPr>
              <a:t> </a:t>
            </a:r>
            <a:r>
              <a:rPr lang="cs-CZ" sz="2800" b="1" dirty="0" err="1">
                <a:hlinkClick r:id="rId5"/>
              </a:rPr>
              <a:t>Sciences</a:t>
            </a:r>
            <a:r>
              <a:rPr lang="cs-CZ" sz="2800" b="1" dirty="0">
                <a:hlinkClick r:id="rId5"/>
              </a:rPr>
              <a:t> and </a:t>
            </a:r>
            <a:r>
              <a:rPr lang="cs-CZ" sz="2800" b="1" dirty="0" err="1">
                <a:hlinkClick r:id="rId5"/>
              </a:rPr>
              <a:t>Humanities</a:t>
            </a:r>
            <a:endParaRPr lang="cs-CZ" sz="2800" b="1" dirty="0"/>
          </a:p>
          <a:p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4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3989" y="297539"/>
            <a:ext cx="5356758" cy="663514"/>
          </a:xfrm>
        </p:spPr>
        <p:txBody>
          <a:bodyPr/>
          <a:lstStyle/>
          <a:p>
            <a:r>
              <a:rPr lang="cs-CZ" dirty="0" smtClean="0"/>
              <a:t>Science direct </a:t>
            </a:r>
            <a:r>
              <a:rPr lang="cs-CZ" dirty="0" err="1" smtClean="0"/>
              <a:t>tutorialy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33988" y="1052225"/>
            <a:ext cx="9745301" cy="487326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help.sciencedirect.com/flare/Content/tutorials/sd_menu.html</a:t>
            </a:r>
            <a:r>
              <a:rPr lang="cs-CZ" dirty="0" smtClean="0"/>
              <a:t> (rozcestník)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08" y="1608952"/>
            <a:ext cx="6544901" cy="5117340"/>
          </a:xfrm>
        </p:spPr>
      </p:pic>
    </p:spTree>
    <p:extLst>
      <p:ext uri="{BB962C8B-B14F-4D97-AF65-F5344CB8AC3E}">
        <p14:creationId xmlns:p14="http://schemas.microsoft.com/office/powerpoint/2010/main" val="1384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9113" y="222894"/>
            <a:ext cx="6028561" cy="635523"/>
          </a:xfrm>
        </p:spPr>
        <p:txBody>
          <a:bodyPr>
            <a:normAutofit fontScale="90000"/>
          </a:bodyPr>
          <a:lstStyle/>
          <a:p>
            <a:r>
              <a:rPr lang="cs-CZ" dirty="0"/>
              <a:t>Vyhledávání podle oborů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3" y="1013922"/>
            <a:ext cx="8706446" cy="5445052"/>
          </a:xfrm>
        </p:spPr>
      </p:pic>
    </p:spTree>
    <p:extLst>
      <p:ext uri="{BB962C8B-B14F-4D97-AF65-F5344CB8AC3E}">
        <p14:creationId xmlns:p14="http://schemas.microsoft.com/office/powerpoint/2010/main" val="37191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9445" y="176241"/>
            <a:ext cx="5972577" cy="6261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Vyhledávání podle oborů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44" y="933061"/>
            <a:ext cx="10177805" cy="5477070"/>
          </a:xfrm>
        </p:spPr>
      </p:pic>
    </p:spTree>
    <p:extLst>
      <p:ext uri="{BB962C8B-B14F-4D97-AF65-F5344CB8AC3E}">
        <p14:creationId xmlns:p14="http://schemas.microsoft.com/office/powerpoint/2010/main" val="19409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56589" y="1530220"/>
            <a:ext cx="8948022" cy="2090057"/>
          </a:xfrm>
        </p:spPr>
        <p:txBody>
          <a:bodyPr/>
          <a:lstStyle/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55" y="1905000"/>
            <a:ext cx="9199444" cy="3992740"/>
          </a:xfrm>
        </p:spPr>
      </p:pic>
    </p:spTree>
    <p:extLst>
      <p:ext uri="{BB962C8B-B14F-4D97-AF65-F5344CB8AC3E}">
        <p14:creationId xmlns:p14="http://schemas.microsoft.com/office/powerpoint/2010/main" val="35651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4" y="269547"/>
            <a:ext cx="6336472" cy="644853"/>
          </a:xfrm>
        </p:spPr>
        <p:txBody>
          <a:bodyPr/>
          <a:lstStyle/>
          <a:p>
            <a:r>
              <a:rPr lang="cs-CZ" dirty="0" smtClean="0"/>
              <a:t>Pokročilé vyhledávání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096604"/>
            <a:ext cx="5216798" cy="5622644"/>
          </a:xfrm>
        </p:spPr>
      </p:pic>
    </p:spTree>
    <p:extLst>
      <p:ext uri="{BB962C8B-B14F-4D97-AF65-F5344CB8AC3E}">
        <p14:creationId xmlns:p14="http://schemas.microsoft.com/office/powerpoint/2010/main" val="41880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9836" y="184016"/>
            <a:ext cx="5057372" cy="693062"/>
          </a:xfrm>
        </p:spPr>
        <p:txBody>
          <a:bodyPr/>
          <a:lstStyle/>
          <a:p>
            <a:r>
              <a:rPr lang="cs-CZ" dirty="0" smtClean="0"/>
              <a:t>Expertní vyhledávání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29835" y="961012"/>
            <a:ext cx="8336935" cy="880188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V </a:t>
            </a:r>
            <a:r>
              <a:rPr lang="cs-CZ" dirty="0"/>
              <a:t>expertním vyhledávání používat kódy jednotlivých polí, lze je nalézt v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Tips</a:t>
            </a:r>
            <a:r>
              <a:rPr lang="cs-CZ" dirty="0"/>
              <a:t> (kódy polí, zástupné znaky, jak sestavit dotaz) 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56" y="1716835"/>
            <a:ext cx="10641709" cy="4963884"/>
          </a:xfrm>
        </p:spPr>
      </p:pic>
    </p:spTree>
    <p:extLst>
      <p:ext uri="{BB962C8B-B14F-4D97-AF65-F5344CB8AC3E}">
        <p14:creationId xmlns:p14="http://schemas.microsoft.com/office/powerpoint/2010/main" val="154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215</Words>
  <Application>Microsoft Office PowerPoint</Application>
  <PresentationFormat>Širokoúhlá obrazovka</PresentationFormat>
  <Paragraphs>45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Aharoni</vt:lpstr>
      <vt:lpstr>Arial</vt:lpstr>
      <vt:lpstr>Century Gothic</vt:lpstr>
      <vt:lpstr>Wingdings 3</vt:lpstr>
      <vt:lpstr>Stébla</vt:lpstr>
      <vt:lpstr>ScienceDirect</vt:lpstr>
      <vt:lpstr>Co to je?</vt:lpstr>
      <vt:lpstr>Tematický obsah</vt:lpstr>
      <vt:lpstr>Science direct tutorialy</vt:lpstr>
      <vt:lpstr>Vyhledávání podle oborů</vt:lpstr>
      <vt:lpstr>Vyhledávání podle oborů</vt:lpstr>
      <vt:lpstr>Jednoduché vyhledávání</vt:lpstr>
      <vt:lpstr>Pokročilé vyhledávání</vt:lpstr>
      <vt:lpstr>Expertní vyhledávání </vt:lpstr>
      <vt:lpstr>Search tips pro expertní vyhledávání </vt:lpstr>
      <vt:lpstr>Výsledky dotazu</vt:lpstr>
      <vt:lpstr>Výsledný dokument</vt:lpstr>
      <vt:lpstr>Stažení přílohy</vt:lpstr>
      <vt:lpstr>Nastavení upozornění</vt:lpstr>
      <vt:lpstr>Nastavení upozornění </vt:lpstr>
      <vt:lpstr>Díky za pozornost …</vt:lpstr>
      <vt:lpstr>1854 - Broad Street cholera outbreak map by John Snow</vt:lpstr>
    </vt:vector>
  </TitlesOfParts>
  <Company>NTK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Direct</dc:title>
  <dc:creator>Šárka Jilečková</dc:creator>
  <cp:lastModifiedBy>Pavlína Tvrdá</cp:lastModifiedBy>
  <cp:revision>29</cp:revision>
  <dcterms:created xsi:type="dcterms:W3CDTF">2015-12-19T09:25:22Z</dcterms:created>
  <dcterms:modified xsi:type="dcterms:W3CDTF">2016-06-23T17:53:38Z</dcterms:modified>
</cp:coreProperties>
</file>