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77" r:id="rId2"/>
  </p:sldMasterIdLst>
  <p:notesMasterIdLst>
    <p:notesMasterId r:id="rId52"/>
  </p:notesMasterIdLst>
  <p:sldIdLst>
    <p:sldId id="336" r:id="rId3"/>
    <p:sldId id="340" r:id="rId4"/>
    <p:sldId id="369" r:id="rId5"/>
    <p:sldId id="368" r:id="rId6"/>
    <p:sldId id="365" r:id="rId7"/>
    <p:sldId id="352" r:id="rId8"/>
    <p:sldId id="332" r:id="rId9"/>
    <p:sldId id="351" r:id="rId10"/>
    <p:sldId id="356" r:id="rId11"/>
    <p:sldId id="357" r:id="rId12"/>
    <p:sldId id="358" r:id="rId13"/>
    <p:sldId id="359" r:id="rId14"/>
    <p:sldId id="360" r:id="rId15"/>
    <p:sldId id="361" r:id="rId16"/>
    <p:sldId id="362" r:id="rId17"/>
    <p:sldId id="329" r:id="rId18"/>
    <p:sldId id="323" r:id="rId19"/>
    <p:sldId id="349" r:id="rId20"/>
    <p:sldId id="347" r:id="rId21"/>
    <p:sldId id="258" r:id="rId22"/>
    <p:sldId id="371" r:id="rId23"/>
    <p:sldId id="275" r:id="rId24"/>
    <p:sldId id="277" r:id="rId25"/>
    <p:sldId id="374" r:id="rId26"/>
    <p:sldId id="353" r:id="rId27"/>
    <p:sldId id="261" r:id="rId28"/>
    <p:sldId id="375" r:id="rId29"/>
    <p:sldId id="262" r:id="rId30"/>
    <p:sldId id="372" r:id="rId31"/>
    <p:sldId id="280" r:id="rId32"/>
    <p:sldId id="354" r:id="rId33"/>
    <p:sldId id="376" r:id="rId34"/>
    <p:sldId id="268" r:id="rId35"/>
    <p:sldId id="269" r:id="rId36"/>
    <p:sldId id="270" r:id="rId37"/>
    <p:sldId id="271" r:id="rId38"/>
    <p:sldId id="273" r:id="rId39"/>
    <p:sldId id="274" r:id="rId40"/>
    <p:sldId id="278" r:id="rId41"/>
    <p:sldId id="279" r:id="rId42"/>
    <p:sldId id="284" r:id="rId43"/>
    <p:sldId id="281" r:id="rId44"/>
    <p:sldId id="282" r:id="rId45"/>
    <p:sldId id="346" r:id="rId46"/>
    <p:sldId id="348" r:id="rId47"/>
    <p:sldId id="364" r:id="rId48"/>
    <p:sldId id="377" r:id="rId49"/>
    <p:sldId id="287" r:id="rId50"/>
    <p:sldId id="334" r:id="rId51"/>
  </p:sldIdLst>
  <p:sldSz cx="12192000" cy="6858000"/>
  <p:notesSz cx="6858000" cy="9144000"/>
  <p:embeddedFontLst>
    <p:embeddedFont>
      <p:font typeface="Fira Sans" panose="020B0604020202020204" charset="0"/>
      <p:regular r:id="rId53"/>
    </p:embeddedFont>
    <p:embeddedFont>
      <p:font typeface="Calibri" panose="020F0502020204030204" pitchFamily="34" charset="0"/>
      <p:regular r:id="rId54"/>
      <p:bold r:id="rId55"/>
      <p:italic r:id="rId56"/>
      <p:boldItalic r:id="rId57"/>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1" initials="A1" lastIdx="75" clrIdx="0">
    <p:extLst>
      <p:ext uri="{19B8F6BF-5375-455C-9EA6-DF929625EA0E}">
        <p15:presenceInfo xmlns:p15="http://schemas.microsoft.com/office/powerpoint/2012/main" userId="Author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CFD"/>
    <a:srgbClr val="2CA08D"/>
    <a:srgbClr val="1D9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EE38F-2986-404F-83B8-3611F59C2E17}" v="540" dt="2025-04-01T22:19:30.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2" autoAdjust="0"/>
    <p:restoredTop sz="93469" autoAdjust="0"/>
  </p:normalViewPr>
  <p:slideViewPr>
    <p:cSldViewPr snapToGrid="0">
      <p:cViewPr varScale="1">
        <p:scale>
          <a:sx n="108" d="100"/>
          <a:sy n="108" d="100"/>
        </p:scale>
        <p:origin x="966" y="96"/>
      </p:cViewPr>
      <p:guideLst/>
    </p:cSldViewPr>
  </p:slideViewPr>
  <p:notesTextViewPr>
    <p:cViewPr>
      <p:scale>
        <a:sx n="1" d="1"/>
        <a:sy n="1" d="1"/>
      </p:scale>
      <p:origin x="0" y="0"/>
    </p:cViewPr>
  </p:notesTextViewPr>
  <p:sorterViewPr>
    <p:cViewPr>
      <p:scale>
        <a:sx n="100" d="100"/>
        <a:sy n="100" d="100"/>
      </p:scale>
      <p:origin x="0" y="-2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Vališ" userId="0ce9d07fab0f7fe7" providerId="LiveId" clId="{A81EE38F-2986-404F-83B8-3611F59C2E17}"/>
    <pc:docChg chg="undo custSel addSld delSld modSld sldOrd">
      <pc:chgData name="Jan Vališ" userId="0ce9d07fab0f7fe7" providerId="LiveId" clId="{A81EE38F-2986-404F-83B8-3611F59C2E17}" dt="2025-04-01T22:32:55.285" v="3059" actId="2696"/>
      <pc:docMkLst>
        <pc:docMk/>
      </pc:docMkLst>
      <pc:sldChg chg="addSp delSp modSp mod delAnim modAnim">
        <pc:chgData name="Jan Vališ" userId="0ce9d07fab0f7fe7" providerId="LiveId" clId="{A81EE38F-2986-404F-83B8-3611F59C2E17}" dt="2025-04-01T22:08:19.320" v="2954" actId="790"/>
        <pc:sldMkLst>
          <pc:docMk/>
          <pc:sldMk cId="0" sldId="258"/>
        </pc:sldMkLst>
        <pc:spChg chg="mod">
          <ac:chgData name="Jan Vališ" userId="0ce9d07fab0f7fe7" providerId="LiveId" clId="{A81EE38F-2986-404F-83B8-3611F59C2E17}" dt="2025-04-01T22:08:19.320" v="2954" actId="790"/>
          <ac:spMkLst>
            <pc:docMk/>
            <pc:sldMk cId="0" sldId="258"/>
            <ac:spMk id="2" creationId="{F9D31B38-487E-A491-E564-AD5481901AE1}"/>
          </ac:spMkLst>
        </pc:spChg>
        <pc:spChg chg="add mod">
          <ac:chgData name="Jan Vališ" userId="0ce9d07fab0f7fe7" providerId="LiveId" clId="{A81EE38F-2986-404F-83B8-3611F59C2E17}" dt="2025-04-01T21:15:36.943" v="927"/>
          <ac:spMkLst>
            <pc:docMk/>
            <pc:sldMk cId="0" sldId="258"/>
            <ac:spMk id="3" creationId="{10ADE2DC-E4D8-52CF-B6B4-59061F95BBDA}"/>
          </ac:spMkLst>
        </pc:spChg>
        <pc:spChg chg="mod">
          <ac:chgData name="Jan Vališ" userId="0ce9d07fab0f7fe7" providerId="LiveId" clId="{A81EE38F-2986-404F-83B8-3611F59C2E17}" dt="2025-04-01T22:08:19.320" v="2954" actId="790"/>
          <ac:spMkLst>
            <pc:docMk/>
            <pc:sldMk cId="0" sldId="258"/>
            <ac:spMk id="110" creationId="{00000000-0000-0000-0000-000000000000}"/>
          </ac:spMkLst>
        </pc:spChg>
        <pc:spChg chg="del mod">
          <ac:chgData name="Jan Vališ" userId="0ce9d07fab0f7fe7" providerId="LiveId" clId="{A81EE38F-2986-404F-83B8-3611F59C2E17}" dt="2025-04-01T21:15:57.797" v="930" actId="478"/>
          <ac:spMkLst>
            <pc:docMk/>
            <pc:sldMk cId="0" sldId="258"/>
            <ac:spMk id="111" creationId="{00000000-0000-0000-0000-000000000000}"/>
          </ac:spMkLst>
        </pc:spChg>
      </pc:sldChg>
      <pc:sldChg chg="del">
        <pc:chgData name="Jan Vališ" userId="0ce9d07fab0f7fe7" providerId="LiveId" clId="{A81EE38F-2986-404F-83B8-3611F59C2E17}" dt="2025-04-01T21:19:12.564" v="1352" actId="2696"/>
        <pc:sldMkLst>
          <pc:docMk/>
          <pc:sldMk cId="0" sldId="259"/>
        </pc:sldMkLst>
      </pc:sldChg>
      <pc:sldChg chg="modSp del mod">
        <pc:chgData name="Jan Vališ" userId="0ce9d07fab0f7fe7" providerId="LiveId" clId="{A81EE38F-2986-404F-83B8-3611F59C2E17}" dt="2025-04-01T21:42:22.291" v="2169" actId="2696"/>
        <pc:sldMkLst>
          <pc:docMk/>
          <pc:sldMk cId="0" sldId="260"/>
        </pc:sldMkLst>
        <pc:spChg chg="mod">
          <ac:chgData name="Jan Vališ" userId="0ce9d07fab0f7fe7" providerId="LiveId" clId="{A81EE38F-2986-404F-83B8-3611F59C2E17}" dt="2025-04-01T21:33:51.014" v="1767" actId="790"/>
          <ac:spMkLst>
            <pc:docMk/>
            <pc:sldMk cId="0" sldId="260"/>
            <ac:spMk id="3" creationId="{A5DF2DCA-6F0A-07AA-873A-A3AF35755EEA}"/>
          </ac:spMkLst>
        </pc:spChg>
        <pc:spChg chg="mod">
          <ac:chgData name="Jan Vališ" userId="0ce9d07fab0f7fe7" providerId="LiveId" clId="{A81EE38F-2986-404F-83B8-3611F59C2E17}" dt="2025-04-01T21:33:51.014" v="1767" actId="790"/>
          <ac:spMkLst>
            <pc:docMk/>
            <pc:sldMk cId="0" sldId="260"/>
            <ac:spMk id="121" creationId="{00000000-0000-0000-0000-000000000000}"/>
          </ac:spMkLst>
        </pc:spChg>
        <pc:spChg chg="mod">
          <ac:chgData name="Jan Vališ" userId="0ce9d07fab0f7fe7" providerId="LiveId" clId="{A81EE38F-2986-404F-83B8-3611F59C2E17}" dt="2025-04-01T21:33:51.014" v="1767" actId="790"/>
          <ac:spMkLst>
            <pc:docMk/>
            <pc:sldMk cId="0" sldId="260"/>
            <ac:spMk id="122" creationId="{00000000-0000-0000-0000-000000000000}"/>
          </ac:spMkLst>
        </pc:spChg>
        <pc:picChg chg="mod">
          <ac:chgData name="Jan Vališ" userId="0ce9d07fab0f7fe7" providerId="LiveId" clId="{A81EE38F-2986-404F-83B8-3611F59C2E17}" dt="2025-04-01T21:40:24.129" v="2132" actId="1076"/>
          <ac:picMkLst>
            <pc:docMk/>
            <pc:sldMk cId="0" sldId="260"/>
            <ac:picMk id="2" creationId="{36BA5FB6-55E9-6869-3B06-05EB0267CBA4}"/>
          </ac:picMkLst>
        </pc:picChg>
      </pc:sldChg>
      <pc:sldChg chg="addSp delSp modSp mod">
        <pc:chgData name="Jan Vališ" userId="0ce9d07fab0f7fe7" providerId="LiveId" clId="{A81EE38F-2986-404F-83B8-3611F59C2E17}" dt="2025-04-01T22:08:19.320" v="2954" actId="790"/>
        <pc:sldMkLst>
          <pc:docMk/>
          <pc:sldMk cId="0" sldId="261"/>
        </pc:sldMkLst>
        <pc:spChg chg="add mod">
          <ac:chgData name="Jan Vališ" userId="0ce9d07fab0f7fe7" providerId="LiveId" clId="{A81EE38F-2986-404F-83B8-3611F59C2E17}" dt="2025-04-01T21:40:40.787" v="2135"/>
          <ac:spMkLst>
            <pc:docMk/>
            <pc:sldMk cId="0" sldId="261"/>
            <ac:spMk id="2" creationId="{EDCB7AE3-A6FD-AE1F-A635-58329F832D47}"/>
          </ac:spMkLst>
        </pc:spChg>
        <pc:spChg chg="add mod">
          <ac:chgData name="Jan Vališ" userId="0ce9d07fab0f7fe7" providerId="LiveId" clId="{A81EE38F-2986-404F-83B8-3611F59C2E17}" dt="2025-04-01T22:08:19.320" v="2954" actId="790"/>
          <ac:spMkLst>
            <pc:docMk/>
            <pc:sldMk cId="0" sldId="261"/>
            <ac:spMk id="5" creationId="{90F76C0A-B115-615B-B329-B7EAFDE0BAAB}"/>
          </ac:spMkLst>
        </pc:spChg>
        <pc:spChg chg="mod">
          <ac:chgData name="Jan Vališ" userId="0ce9d07fab0f7fe7" providerId="LiveId" clId="{A81EE38F-2986-404F-83B8-3611F59C2E17}" dt="2025-04-01T22:08:19.320" v="2954" actId="790"/>
          <ac:spMkLst>
            <pc:docMk/>
            <pc:sldMk cId="0" sldId="261"/>
            <ac:spMk id="129" creationId="{00000000-0000-0000-0000-000000000000}"/>
          </ac:spMkLst>
        </pc:spChg>
        <pc:spChg chg="mod">
          <ac:chgData name="Jan Vališ" userId="0ce9d07fab0f7fe7" providerId="LiveId" clId="{A81EE38F-2986-404F-83B8-3611F59C2E17}" dt="2025-04-01T22:08:19.320" v="2954" actId="790"/>
          <ac:spMkLst>
            <pc:docMk/>
            <pc:sldMk cId="0" sldId="261"/>
            <ac:spMk id="130" creationId="{00000000-0000-0000-0000-000000000000}"/>
          </ac:spMkLst>
        </pc:spChg>
        <pc:picChg chg="add del mod">
          <ac:chgData name="Jan Vališ" userId="0ce9d07fab0f7fe7" providerId="LiveId" clId="{A81EE38F-2986-404F-83B8-3611F59C2E17}" dt="2025-04-01T21:41:46.511" v="2162" actId="478"/>
          <ac:picMkLst>
            <pc:docMk/>
            <pc:sldMk cId="0" sldId="261"/>
            <ac:picMk id="3" creationId="{F7E08B25-1B8B-E3AB-C0F4-162B0D6F4690}"/>
          </ac:picMkLst>
        </pc:picChg>
        <pc:picChg chg="add mod">
          <ac:chgData name="Jan Vališ" userId="0ce9d07fab0f7fe7" providerId="LiveId" clId="{A81EE38F-2986-404F-83B8-3611F59C2E17}" dt="2025-04-01T21:42:07.756" v="2166" actId="1076"/>
          <ac:picMkLst>
            <pc:docMk/>
            <pc:sldMk cId="0" sldId="261"/>
            <ac:picMk id="4" creationId="{6EF18307-E836-6BAB-1958-BF47EB40012E}"/>
          </ac:picMkLst>
        </pc:picChg>
      </pc:sldChg>
      <pc:sldChg chg="modSp mod">
        <pc:chgData name="Jan Vališ" userId="0ce9d07fab0f7fe7" providerId="LiveId" clId="{A81EE38F-2986-404F-83B8-3611F59C2E17}" dt="2025-04-01T22:08:19.320" v="2954" actId="790"/>
        <pc:sldMkLst>
          <pc:docMk/>
          <pc:sldMk cId="0" sldId="262"/>
        </pc:sldMkLst>
        <pc:spChg chg="mod">
          <ac:chgData name="Jan Vališ" userId="0ce9d07fab0f7fe7" providerId="LiveId" clId="{A81EE38F-2986-404F-83B8-3611F59C2E17}" dt="2025-04-01T22:08:19.320" v="2954" actId="790"/>
          <ac:spMkLst>
            <pc:docMk/>
            <pc:sldMk cId="0" sldId="262"/>
            <ac:spMk id="135" creationId="{00000000-0000-0000-0000-000000000000}"/>
          </ac:spMkLst>
        </pc:spChg>
        <pc:spChg chg="mod">
          <ac:chgData name="Jan Vališ" userId="0ce9d07fab0f7fe7" providerId="LiveId" clId="{A81EE38F-2986-404F-83B8-3611F59C2E17}" dt="2025-04-01T22:08:19.320" v="2954" actId="790"/>
          <ac:spMkLst>
            <pc:docMk/>
            <pc:sldMk cId="0" sldId="262"/>
            <ac:spMk id="136" creationId="{00000000-0000-0000-0000-000000000000}"/>
          </ac:spMkLst>
        </pc:spChg>
      </pc:sldChg>
      <pc:sldChg chg="modSp del mod">
        <pc:chgData name="Jan Vališ" userId="0ce9d07fab0f7fe7" providerId="LiveId" clId="{A81EE38F-2986-404F-83B8-3611F59C2E17}" dt="2025-04-01T21:43:57.797" v="2214" actId="2696"/>
        <pc:sldMkLst>
          <pc:docMk/>
          <pc:sldMk cId="0" sldId="263"/>
        </pc:sldMkLst>
        <pc:spChg chg="mod">
          <ac:chgData name="Jan Vališ" userId="0ce9d07fab0f7fe7" providerId="LiveId" clId="{A81EE38F-2986-404F-83B8-3611F59C2E17}" dt="2025-04-01T21:33:51.014" v="1767" actId="790"/>
          <ac:spMkLst>
            <pc:docMk/>
            <pc:sldMk cId="0" sldId="263"/>
            <ac:spMk id="2" creationId="{94D48342-D27C-5AE2-EC6D-DED24726631E}"/>
          </ac:spMkLst>
        </pc:spChg>
        <pc:spChg chg="mod">
          <ac:chgData name="Jan Vališ" userId="0ce9d07fab0f7fe7" providerId="LiveId" clId="{A81EE38F-2986-404F-83B8-3611F59C2E17}" dt="2025-04-01T21:33:51.014" v="1767" actId="790"/>
          <ac:spMkLst>
            <pc:docMk/>
            <pc:sldMk cId="0" sldId="263"/>
            <ac:spMk id="146" creationId="{5A03518B-02AC-306D-70B5-8E31C90F71B6}"/>
          </ac:spMkLst>
        </pc:spChg>
        <pc:spChg chg="mod">
          <ac:chgData name="Jan Vališ" userId="0ce9d07fab0f7fe7" providerId="LiveId" clId="{A81EE38F-2986-404F-83B8-3611F59C2E17}" dt="2025-04-01T21:33:51.014" v="1767" actId="790"/>
          <ac:spMkLst>
            <pc:docMk/>
            <pc:sldMk cId="0" sldId="263"/>
            <ac:spMk id="148" creationId="{142654A5-7398-76B7-FEDA-A32E26045B6D}"/>
          </ac:spMkLst>
        </pc:spChg>
      </pc:sldChg>
      <pc:sldChg chg="modSp del mod ord">
        <pc:chgData name="Jan Vališ" userId="0ce9d07fab0f7fe7" providerId="LiveId" clId="{A81EE38F-2986-404F-83B8-3611F59C2E17}" dt="2025-04-01T21:44:11.338" v="2216" actId="2696"/>
        <pc:sldMkLst>
          <pc:docMk/>
          <pc:sldMk cId="0" sldId="264"/>
        </pc:sldMkLst>
        <pc:spChg chg="mod">
          <ac:chgData name="Jan Vališ" userId="0ce9d07fab0f7fe7" providerId="LiveId" clId="{A81EE38F-2986-404F-83B8-3611F59C2E17}" dt="2025-04-01T21:33:51.014" v="1767" actId="790"/>
          <ac:spMkLst>
            <pc:docMk/>
            <pc:sldMk cId="0" sldId="264"/>
            <ac:spMk id="146" creationId="{00000000-0000-0000-0000-000000000000}"/>
          </ac:spMkLst>
        </pc:spChg>
      </pc:sldChg>
      <pc:sldChg chg="modSp del mod">
        <pc:chgData name="Jan Vališ" userId="0ce9d07fab0f7fe7" providerId="LiveId" clId="{A81EE38F-2986-404F-83B8-3611F59C2E17}" dt="2025-04-01T21:26:00.396" v="1510" actId="2696"/>
        <pc:sldMkLst>
          <pc:docMk/>
          <pc:sldMk cId="0" sldId="265"/>
        </pc:sldMkLst>
        <pc:spChg chg="mod">
          <ac:chgData name="Jan Vališ" userId="0ce9d07fab0f7fe7" providerId="LiveId" clId="{A81EE38F-2986-404F-83B8-3611F59C2E17}" dt="2025-04-01T20:56:10.959" v="53" actId="790"/>
          <ac:spMkLst>
            <pc:docMk/>
            <pc:sldMk cId="0" sldId="265"/>
            <ac:spMk id="152" creationId="{00000000-0000-0000-0000-000000000000}"/>
          </ac:spMkLst>
        </pc:spChg>
        <pc:spChg chg="mod">
          <ac:chgData name="Jan Vališ" userId="0ce9d07fab0f7fe7" providerId="LiveId" clId="{A81EE38F-2986-404F-83B8-3611F59C2E17}" dt="2025-04-01T20:56:10.959" v="53" actId="790"/>
          <ac:spMkLst>
            <pc:docMk/>
            <pc:sldMk cId="0" sldId="265"/>
            <ac:spMk id="153" creationId="{00000000-0000-0000-0000-000000000000}"/>
          </ac:spMkLst>
        </pc:spChg>
      </pc:sldChg>
      <pc:sldChg chg="modSp del mod">
        <pc:chgData name="Jan Vališ" userId="0ce9d07fab0f7fe7" providerId="LiveId" clId="{A81EE38F-2986-404F-83B8-3611F59C2E17}" dt="2025-04-01T21:38:21.772" v="2112" actId="2696"/>
        <pc:sldMkLst>
          <pc:docMk/>
          <pc:sldMk cId="0" sldId="266"/>
        </pc:sldMkLst>
        <pc:spChg chg="mod">
          <ac:chgData name="Jan Vališ" userId="0ce9d07fab0f7fe7" providerId="LiveId" clId="{A81EE38F-2986-404F-83B8-3611F59C2E17}" dt="2025-04-01T21:33:51.014" v="1767" actId="790"/>
          <ac:spMkLst>
            <pc:docMk/>
            <pc:sldMk cId="0" sldId="266"/>
            <ac:spMk id="2" creationId="{EFD327EC-13AC-E819-EBBD-361E94556537}"/>
          </ac:spMkLst>
        </pc:spChg>
        <pc:spChg chg="mod">
          <ac:chgData name="Jan Vališ" userId="0ce9d07fab0f7fe7" providerId="LiveId" clId="{A81EE38F-2986-404F-83B8-3611F59C2E17}" dt="2025-04-01T21:33:51.014" v="1767" actId="790"/>
          <ac:spMkLst>
            <pc:docMk/>
            <pc:sldMk cId="0" sldId="266"/>
            <ac:spMk id="158" creationId="{00000000-0000-0000-0000-000000000000}"/>
          </ac:spMkLst>
        </pc:spChg>
        <pc:picChg chg="mod modCrop">
          <ac:chgData name="Jan Vališ" userId="0ce9d07fab0f7fe7" providerId="LiveId" clId="{A81EE38F-2986-404F-83B8-3611F59C2E17}" dt="2025-04-01T21:37:28.556" v="2111" actId="1076"/>
          <ac:picMkLst>
            <pc:docMk/>
            <pc:sldMk cId="0" sldId="266"/>
            <ac:picMk id="5" creationId="{4D3D9CA0-9088-8296-F2E7-B10B81D6B21F}"/>
          </ac:picMkLst>
        </pc:picChg>
      </pc:sldChg>
      <pc:sldChg chg="modSp mod">
        <pc:chgData name="Jan Vališ" userId="0ce9d07fab0f7fe7" providerId="LiveId" clId="{A81EE38F-2986-404F-83B8-3611F59C2E17}" dt="2025-04-01T22:08:19.320" v="2954" actId="790"/>
        <pc:sldMkLst>
          <pc:docMk/>
          <pc:sldMk cId="0" sldId="268"/>
        </pc:sldMkLst>
        <pc:spChg chg="mod">
          <ac:chgData name="Jan Vališ" userId="0ce9d07fab0f7fe7" providerId="LiveId" clId="{A81EE38F-2986-404F-83B8-3611F59C2E17}" dt="2025-04-01T22:08:19.320" v="2954" actId="790"/>
          <ac:spMkLst>
            <pc:docMk/>
            <pc:sldMk cId="0" sldId="268"/>
            <ac:spMk id="169" creationId="{00000000-0000-0000-0000-000000000000}"/>
          </ac:spMkLst>
        </pc:spChg>
        <pc:spChg chg="mod">
          <ac:chgData name="Jan Vališ" userId="0ce9d07fab0f7fe7" providerId="LiveId" clId="{A81EE38F-2986-404F-83B8-3611F59C2E17}" dt="2025-04-01T22:08:19.320" v="2954" actId="790"/>
          <ac:spMkLst>
            <pc:docMk/>
            <pc:sldMk cId="0" sldId="268"/>
            <ac:spMk id="170" creationId="{00000000-0000-0000-0000-000000000000}"/>
          </ac:spMkLst>
        </pc:spChg>
      </pc:sldChg>
      <pc:sldChg chg="modSp mod">
        <pc:chgData name="Jan Vališ" userId="0ce9d07fab0f7fe7" providerId="LiveId" clId="{A81EE38F-2986-404F-83B8-3611F59C2E17}" dt="2025-04-01T22:08:19.320" v="2954" actId="790"/>
        <pc:sldMkLst>
          <pc:docMk/>
          <pc:sldMk cId="0" sldId="269"/>
        </pc:sldMkLst>
        <pc:spChg chg="mod">
          <ac:chgData name="Jan Vališ" userId="0ce9d07fab0f7fe7" providerId="LiveId" clId="{A81EE38F-2986-404F-83B8-3611F59C2E17}" dt="2025-04-01T22:08:19.320" v="2954" actId="790"/>
          <ac:spMkLst>
            <pc:docMk/>
            <pc:sldMk cId="0" sldId="269"/>
            <ac:spMk id="4" creationId="{62F5597B-7B17-574C-A9F7-83724AA5D970}"/>
          </ac:spMkLst>
        </pc:spChg>
        <pc:spChg chg="mod">
          <ac:chgData name="Jan Vališ" userId="0ce9d07fab0f7fe7" providerId="LiveId" clId="{A81EE38F-2986-404F-83B8-3611F59C2E17}" dt="2025-04-01T22:08:19.320" v="2954" actId="790"/>
          <ac:spMkLst>
            <pc:docMk/>
            <pc:sldMk cId="0" sldId="269"/>
            <ac:spMk id="177" creationId="{00000000-0000-0000-0000-000000000000}"/>
          </ac:spMkLst>
        </pc:spChg>
      </pc:sldChg>
      <pc:sldChg chg="modSp mod">
        <pc:chgData name="Jan Vališ" userId="0ce9d07fab0f7fe7" providerId="LiveId" clId="{A81EE38F-2986-404F-83B8-3611F59C2E17}" dt="2025-04-01T22:08:19.320" v="2954" actId="790"/>
        <pc:sldMkLst>
          <pc:docMk/>
          <pc:sldMk cId="0" sldId="270"/>
        </pc:sldMkLst>
        <pc:spChg chg="mod">
          <ac:chgData name="Jan Vališ" userId="0ce9d07fab0f7fe7" providerId="LiveId" clId="{A81EE38F-2986-404F-83B8-3611F59C2E17}" dt="2025-04-01T22:08:19.320" v="2954" actId="790"/>
          <ac:spMkLst>
            <pc:docMk/>
            <pc:sldMk cId="0" sldId="270"/>
            <ac:spMk id="182" creationId="{00000000-0000-0000-0000-000000000000}"/>
          </ac:spMkLst>
        </pc:spChg>
        <pc:spChg chg="mod">
          <ac:chgData name="Jan Vališ" userId="0ce9d07fab0f7fe7" providerId="LiveId" clId="{A81EE38F-2986-404F-83B8-3611F59C2E17}" dt="2025-04-01T22:08:19.320" v="2954" actId="790"/>
          <ac:spMkLst>
            <pc:docMk/>
            <pc:sldMk cId="0" sldId="270"/>
            <ac:spMk id="183" creationId="{00000000-0000-0000-0000-000000000000}"/>
          </ac:spMkLst>
        </pc:spChg>
      </pc:sldChg>
      <pc:sldChg chg="modSp mod">
        <pc:chgData name="Jan Vališ" userId="0ce9d07fab0f7fe7" providerId="LiveId" clId="{A81EE38F-2986-404F-83B8-3611F59C2E17}" dt="2025-04-01T22:08:19.320" v="2954" actId="790"/>
        <pc:sldMkLst>
          <pc:docMk/>
          <pc:sldMk cId="0" sldId="271"/>
        </pc:sldMkLst>
        <pc:spChg chg="mod">
          <ac:chgData name="Jan Vališ" userId="0ce9d07fab0f7fe7" providerId="LiveId" clId="{A81EE38F-2986-404F-83B8-3611F59C2E17}" dt="2025-04-01T22:08:19.320" v="2954" actId="790"/>
          <ac:spMkLst>
            <pc:docMk/>
            <pc:sldMk cId="0" sldId="271"/>
            <ac:spMk id="4" creationId="{687D4ECF-3A54-F3EA-B3DA-CAE7000A77E5}"/>
          </ac:spMkLst>
        </pc:spChg>
        <pc:spChg chg="mod">
          <ac:chgData name="Jan Vališ" userId="0ce9d07fab0f7fe7" providerId="LiveId" clId="{A81EE38F-2986-404F-83B8-3611F59C2E17}" dt="2025-04-01T22:08:19.320" v="2954" actId="790"/>
          <ac:spMkLst>
            <pc:docMk/>
            <pc:sldMk cId="0" sldId="271"/>
            <ac:spMk id="190" creationId="{00000000-0000-0000-0000-000000000000}"/>
          </ac:spMkLst>
        </pc:spChg>
      </pc:sldChg>
      <pc:sldChg chg="modSp mod">
        <pc:chgData name="Jan Vališ" userId="0ce9d07fab0f7fe7" providerId="LiveId" clId="{A81EE38F-2986-404F-83B8-3611F59C2E17}" dt="2025-04-01T22:08:19.320" v="2954" actId="790"/>
        <pc:sldMkLst>
          <pc:docMk/>
          <pc:sldMk cId="0" sldId="273"/>
        </pc:sldMkLst>
        <pc:spChg chg="mod">
          <ac:chgData name="Jan Vališ" userId="0ce9d07fab0f7fe7" providerId="LiveId" clId="{A81EE38F-2986-404F-83B8-3611F59C2E17}" dt="2025-04-01T22:08:19.320" v="2954" actId="790"/>
          <ac:spMkLst>
            <pc:docMk/>
            <pc:sldMk cId="0" sldId="273"/>
            <ac:spMk id="3" creationId="{33BC7428-B919-7BC2-2CC5-66BDD23E73DE}"/>
          </ac:spMkLst>
        </pc:spChg>
        <pc:spChg chg="mod">
          <ac:chgData name="Jan Vališ" userId="0ce9d07fab0f7fe7" providerId="LiveId" clId="{A81EE38F-2986-404F-83B8-3611F59C2E17}" dt="2025-04-01T22:08:19.320" v="2954" actId="790"/>
          <ac:spMkLst>
            <pc:docMk/>
            <pc:sldMk cId="0" sldId="273"/>
            <ac:spMk id="203" creationId="{00000000-0000-0000-0000-000000000000}"/>
          </ac:spMkLst>
        </pc:spChg>
        <pc:spChg chg="mod">
          <ac:chgData name="Jan Vališ" userId="0ce9d07fab0f7fe7" providerId="LiveId" clId="{A81EE38F-2986-404F-83B8-3611F59C2E17}" dt="2025-04-01T22:08:19.320" v="2954" actId="790"/>
          <ac:spMkLst>
            <pc:docMk/>
            <pc:sldMk cId="0" sldId="273"/>
            <ac:spMk id="204" creationId="{00000000-0000-0000-0000-000000000000}"/>
          </ac:spMkLst>
        </pc:spChg>
      </pc:sldChg>
      <pc:sldChg chg="modSp mod">
        <pc:chgData name="Jan Vališ" userId="0ce9d07fab0f7fe7" providerId="LiveId" clId="{A81EE38F-2986-404F-83B8-3611F59C2E17}" dt="2025-04-01T22:08:19.320" v="2954" actId="790"/>
        <pc:sldMkLst>
          <pc:docMk/>
          <pc:sldMk cId="0" sldId="274"/>
        </pc:sldMkLst>
        <pc:spChg chg="mod">
          <ac:chgData name="Jan Vališ" userId="0ce9d07fab0f7fe7" providerId="LiveId" clId="{A81EE38F-2986-404F-83B8-3611F59C2E17}" dt="2025-04-01T22:08:19.320" v="2954" actId="790"/>
          <ac:spMkLst>
            <pc:docMk/>
            <pc:sldMk cId="0" sldId="274"/>
            <ac:spMk id="211" creationId="{00000000-0000-0000-0000-000000000000}"/>
          </ac:spMkLst>
        </pc:spChg>
        <pc:spChg chg="mod">
          <ac:chgData name="Jan Vališ" userId="0ce9d07fab0f7fe7" providerId="LiveId" clId="{A81EE38F-2986-404F-83B8-3611F59C2E17}" dt="2025-04-01T22:08:19.320" v="2954" actId="790"/>
          <ac:spMkLst>
            <pc:docMk/>
            <pc:sldMk cId="0" sldId="274"/>
            <ac:spMk id="212" creationId="{00000000-0000-0000-0000-000000000000}"/>
          </ac:spMkLst>
        </pc:spChg>
      </pc:sldChg>
      <pc:sldChg chg="modSp mod ord">
        <pc:chgData name="Jan Vališ" userId="0ce9d07fab0f7fe7" providerId="LiveId" clId="{A81EE38F-2986-404F-83B8-3611F59C2E17}" dt="2025-04-01T22:08:19.320" v="2954" actId="790"/>
        <pc:sldMkLst>
          <pc:docMk/>
          <pc:sldMk cId="0" sldId="275"/>
        </pc:sldMkLst>
        <pc:spChg chg="mod">
          <ac:chgData name="Jan Vališ" userId="0ce9d07fab0f7fe7" providerId="LiveId" clId="{A81EE38F-2986-404F-83B8-3611F59C2E17}" dt="2025-04-01T22:08:19.320" v="2954" actId="790"/>
          <ac:spMkLst>
            <pc:docMk/>
            <pc:sldMk cId="0" sldId="275"/>
            <ac:spMk id="217" creationId="{00000000-0000-0000-0000-000000000000}"/>
          </ac:spMkLst>
        </pc:spChg>
        <pc:spChg chg="mod">
          <ac:chgData name="Jan Vališ" userId="0ce9d07fab0f7fe7" providerId="LiveId" clId="{A81EE38F-2986-404F-83B8-3611F59C2E17}" dt="2025-04-01T22:08:19.320" v="2954" actId="790"/>
          <ac:spMkLst>
            <pc:docMk/>
            <pc:sldMk cId="0" sldId="275"/>
            <ac:spMk id="218" creationId="{00000000-0000-0000-0000-000000000000}"/>
          </ac:spMkLst>
        </pc:spChg>
      </pc:sldChg>
      <pc:sldChg chg="modSp mod ord">
        <pc:chgData name="Jan Vališ" userId="0ce9d07fab0f7fe7" providerId="LiveId" clId="{A81EE38F-2986-404F-83B8-3611F59C2E17}" dt="2025-04-01T22:08:19.320" v="2954" actId="790"/>
        <pc:sldMkLst>
          <pc:docMk/>
          <pc:sldMk cId="0" sldId="277"/>
        </pc:sldMkLst>
        <pc:spChg chg="mod">
          <ac:chgData name="Jan Vališ" userId="0ce9d07fab0f7fe7" providerId="LiveId" clId="{A81EE38F-2986-404F-83B8-3611F59C2E17}" dt="2025-04-01T22:08:19.320" v="2954" actId="790"/>
          <ac:spMkLst>
            <pc:docMk/>
            <pc:sldMk cId="0" sldId="277"/>
            <ac:spMk id="230" creationId="{00000000-0000-0000-0000-000000000000}"/>
          </ac:spMkLst>
        </pc:spChg>
        <pc:spChg chg="mod">
          <ac:chgData name="Jan Vališ" userId="0ce9d07fab0f7fe7" providerId="LiveId" clId="{A81EE38F-2986-404F-83B8-3611F59C2E17}" dt="2025-04-01T22:08:19.320" v="2954" actId="790"/>
          <ac:spMkLst>
            <pc:docMk/>
            <pc:sldMk cId="0" sldId="277"/>
            <ac:spMk id="231" creationId="{00000000-0000-0000-0000-000000000000}"/>
          </ac:spMkLst>
        </pc:spChg>
        <pc:picChg chg="mod">
          <ac:chgData name="Jan Vališ" userId="0ce9d07fab0f7fe7" providerId="LiveId" clId="{A81EE38F-2986-404F-83B8-3611F59C2E17}" dt="2025-04-01T21:25:33.044" v="1509" actId="1076"/>
          <ac:picMkLst>
            <pc:docMk/>
            <pc:sldMk cId="0" sldId="277"/>
            <ac:picMk id="2" creationId="{3C76D087-EF51-99FF-6BD7-07FF209AE140}"/>
          </ac:picMkLst>
        </pc:picChg>
      </pc:sldChg>
      <pc:sldChg chg="modSp mod">
        <pc:chgData name="Jan Vališ" userId="0ce9d07fab0f7fe7" providerId="LiveId" clId="{A81EE38F-2986-404F-83B8-3611F59C2E17}" dt="2025-04-01T22:08:19.320" v="2954" actId="790"/>
        <pc:sldMkLst>
          <pc:docMk/>
          <pc:sldMk cId="0" sldId="278"/>
        </pc:sldMkLst>
        <pc:spChg chg="mod">
          <ac:chgData name="Jan Vališ" userId="0ce9d07fab0f7fe7" providerId="LiveId" clId="{A81EE38F-2986-404F-83B8-3611F59C2E17}" dt="2025-04-01T22:08:19.320" v="2954" actId="790"/>
          <ac:spMkLst>
            <pc:docMk/>
            <pc:sldMk cId="0" sldId="278"/>
            <ac:spMk id="2" creationId="{CBD877B3-7B46-F686-F084-27C03C56A9D5}"/>
          </ac:spMkLst>
        </pc:spChg>
        <pc:spChg chg="mod">
          <ac:chgData name="Jan Vališ" userId="0ce9d07fab0f7fe7" providerId="LiveId" clId="{A81EE38F-2986-404F-83B8-3611F59C2E17}" dt="2025-04-01T22:08:19.320" v="2954" actId="790"/>
          <ac:spMkLst>
            <pc:docMk/>
            <pc:sldMk cId="0" sldId="278"/>
            <ac:spMk id="238" creationId="{00000000-0000-0000-0000-000000000000}"/>
          </ac:spMkLst>
        </pc:spChg>
        <pc:spChg chg="mod">
          <ac:chgData name="Jan Vališ" userId="0ce9d07fab0f7fe7" providerId="LiveId" clId="{A81EE38F-2986-404F-83B8-3611F59C2E17}" dt="2025-04-01T22:08:19.320" v="2954" actId="790"/>
          <ac:spMkLst>
            <pc:docMk/>
            <pc:sldMk cId="0" sldId="278"/>
            <ac:spMk id="239" creationId="{00000000-0000-0000-0000-000000000000}"/>
          </ac:spMkLst>
        </pc:spChg>
      </pc:sldChg>
      <pc:sldChg chg="modSp mod">
        <pc:chgData name="Jan Vališ" userId="0ce9d07fab0f7fe7" providerId="LiveId" clId="{A81EE38F-2986-404F-83B8-3611F59C2E17}" dt="2025-04-01T22:08:19.320" v="2954" actId="790"/>
        <pc:sldMkLst>
          <pc:docMk/>
          <pc:sldMk cId="0" sldId="279"/>
        </pc:sldMkLst>
        <pc:spChg chg="mod">
          <ac:chgData name="Jan Vališ" userId="0ce9d07fab0f7fe7" providerId="LiveId" clId="{A81EE38F-2986-404F-83B8-3611F59C2E17}" dt="2025-04-01T22:08:19.320" v="2954" actId="790"/>
          <ac:spMkLst>
            <pc:docMk/>
            <pc:sldMk cId="0" sldId="279"/>
            <ac:spMk id="2" creationId="{36B26474-4DC2-2252-0B9E-CC5E453EE461}"/>
          </ac:spMkLst>
        </pc:spChg>
      </pc:sldChg>
      <pc:sldChg chg="modSp mod ord">
        <pc:chgData name="Jan Vališ" userId="0ce9d07fab0f7fe7" providerId="LiveId" clId="{A81EE38F-2986-404F-83B8-3611F59C2E17}" dt="2025-04-01T22:08:19.320" v="2954" actId="790"/>
        <pc:sldMkLst>
          <pc:docMk/>
          <pc:sldMk cId="0" sldId="280"/>
        </pc:sldMkLst>
        <pc:spChg chg="mod">
          <ac:chgData name="Jan Vališ" userId="0ce9d07fab0f7fe7" providerId="LiveId" clId="{A81EE38F-2986-404F-83B8-3611F59C2E17}" dt="2025-04-01T22:08:19.320" v="2954" actId="790"/>
          <ac:spMkLst>
            <pc:docMk/>
            <pc:sldMk cId="0" sldId="280"/>
            <ac:spMk id="256" creationId="{00000000-0000-0000-0000-000000000000}"/>
          </ac:spMkLst>
        </pc:spChg>
        <pc:spChg chg="mod">
          <ac:chgData name="Jan Vališ" userId="0ce9d07fab0f7fe7" providerId="LiveId" clId="{A81EE38F-2986-404F-83B8-3611F59C2E17}" dt="2025-04-01T22:08:19.320" v="2954" actId="790"/>
          <ac:spMkLst>
            <pc:docMk/>
            <pc:sldMk cId="0" sldId="280"/>
            <ac:spMk id="257" creationId="{00000000-0000-0000-0000-000000000000}"/>
          </ac:spMkLst>
        </pc:spChg>
      </pc:sldChg>
      <pc:sldChg chg="modSp mod">
        <pc:chgData name="Jan Vališ" userId="0ce9d07fab0f7fe7" providerId="LiveId" clId="{A81EE38F-2986-404F-83B8-3611F59C2E17}" dt="2025-04-01T22:08:19.320" v="2954" actId="790"/>
        <pc:sldMkLst>
          <pc:docMk/>
          <pc:sldMk cId="0" sldId="281"/>
        </pc:sldMkLst>
        <pc:spChg chg="mod">
          <ac:chgData name="Jan Vališ" userId="0ce9d07fab0f7fe7" providerId="LiveId" clId="{A81EE38F-2986-404F-83B8-3611F59C2E17}" dt="2025-04-01T22:08:19.320" v="2954" actId="790"/>
          <ac:spMkLst>
            <pc:docMk/>
            <pc:sldMk cId="0" sldId="281"/>
            <ac:spMk id="4" creationId="{B47707AE-22DF-9CAA-76B8-B360D81BB66D}"/>
          </ac:spMkLst>
        </pc:spChg>
        <pc:spChg chg="mod">
          <ac:chgData name="Jan Vališ" userId="0ce9d07fab0f7fe7" providerId="LiveId" clId="{A81EE38F-2986-404F-83B8-3611F59C2E17}" dt="2025-04-01T22:08:19.320" v="2954" actId="790"/>
          <ac:spMkLst>
            <pc:docMk/>
            <pc:sldMk cId="0" sldId="281"/>
            <ac:spMk id="262" creationId="{00000000-0000-0000-0000-000000000000}"/>
          </ac:spMkLst>
        </pc:spChg>
        <pc:spChg chg="mod">
          <ac:chgData name="Jan Vališ" userId="0ce9d07fab0f7fe7" providerId="LiveId" clId="{A81EE38F-2986-404F-83B8-3611F59C2E17}" dt="2025-04-01T22:08:19.320" v="2954" actId="790"/>
          <ac:spMkLst>
            <pc:docMk/>
            <pc:sldMk cId="0" sldId="281"/>
            <ac:spMk id="263" creationId="{00000000-0000-0000-0000-000000000000}"/>
          </ac:spMkLst>
        </pc:spChg>
      </pc:sldChg>
      <pc:sldChg chg="modSp mod">
        <pc:chgData name="Jan Vališ" userId="0ce9d07fab0f7fe7" providerId="LiveId" clId="{A81EE38F-2986-404F-83B8-3611F59C2E17}" dt="2025-04-01T22:08:19.320" v="2954" actId="790"/>
        <pc:sldMkLst>
          <pc:docMk/>
          <pc:sldMk cId="0" sldId="282"/>
        </pc:sldMkLst>
        <pc:spChg chg="mod">
          <ac:chgData name="Jan Vališ" userId="0ce9d07fab0f7fe7" providerId="LiveId" clId="{A81EE38F-2986-404F-83B8-3611F59C2E17}" dt="2025-04-01T22:08:19.320" v="2954" actId="790"/>
          <ac:spMkLst>
            <pc:docMk/>
            <pc:sldMk cId="0" sldId="282"/>
            <ac:spMk id="271" creationId="{00000000-0000-0000-0000-000000000000}"/>
          </ac:spMkLst>
        </pc:spChg>
        <pc:spChg chg="mod">
          <ac:chgData name="Jan Vališ" userId="0ce9d07fab0f7fe7" providerId="LiveId" clId="{A81EE38F-2986-404F-83B8-3611F59C2E17}" dt="2025-04-01T22:08:19.320" v="2954" actId="790"/>
          <ac:spMkLst>
            <pc:docMk/>
            <pc:sldMk cId="0" sldId="282"/>
            <ac:spMk id="272" creationId="{00000000-0000-0000-0000-000000000000}"/>
          </ac:spMkLst>
        </pc:spChg>
      </pc:sldChg>
      <pc:sldChg chg="modSp mod">
        <pc:chgData name="Jan Vališ" userId="0ce9d07fab0f7fe7" providerId="LiveId" clId="{A81EE38F-2986-404F-83B8-3611F59C2E17}" dt="2025-04-01T22:08:19.320" v="2954" actId="790"/>
        <pc:sldMkLst>
          <pc:docMk/>
          <pc:sldMk cId="895260511" sldId="284"/>
        </pc:sldMkLst>
        <pc:spChg chg="mod">
          <ac:chgData name="Jan Vališ" userId="0ce9d07fab0f7fe7" providerId="LiveId" clId="{A81EE38F-2986-404F-83B8-3611F59C2E17}" dt="2025-04-01T22:08:19.320" v="2954" actId="790"/>
          <ac:spMkLst>
            <pc:docMk/>
            <pc:sldMk cId="895260511" sldId="284"/>
            <ac:spMk id="2" creationId="{4FADE11A-47FF-C492-8A79-0B0DE6E9186D}"/>
          </ac:spMkLst>
        </pc:spChg>
      </pc:sldChg>
      <pc:sldChg chg="modSp add mod">
        <pc:chgData name="Jan Vališ" userId="0ce9d07fab0f7fe7" providerId="LiveId" clId="{A81EE38F-2986-404F-83B8-3611F59C2E17}" dt="2025-04-01T22:08:19.320" v="2954" actId="790"/>
        <pc:sldMkLst>
          <pc:docMk/>
          <pc:sldMk cId="0" sldId="287"/>
        </pc:sldMkLst>
        <pc:spChg chg="mod">
          <ac:chgData name="Jan Vališ" userId="0ce9d07fab0f7fe7" providerId="LiveId" clId="{A81EE38F-2986-404F-83B8-3611F59C2E17}" dt="2025-04-01T22:08:19.320" v="2954" actId="790"/>
          <ac:spMkLst>
            <pc:docMk/>
            <pc:sldMk cId="0" sldId="287"/>
            <ac:spMk id="190" creationId="{00000000-0000-0000-0000-000000000000}"/>
          </ac:spMkLst>
        </pc:spChg>
        <pc:spChg chg="mod">
          <ac:chgData name="Jan Vališ" userId="0ce9d07fab0f7fe7" providerId="LiveId" clId="{A81EE38F-2986-404F-83B8-3611F59C2E17}" dt="2025-04-01T22:08:19.320" v="2954" actId="790"/>
          <ac:spMkLst>
            <pc:docMk/>
            <pc:sldMk cId="0" sldId="287"/>
            <ac:spMk id="191" creationId="{00000000-0000-0000-0000-000000000000}"/>
          </ac:spMkLst>
        </pc:spChg>
        <pc:spChg chg="mod">
          <ac:chgData name="Jan Vališ" userId="0ce9d07fab0f7fe7" providerId="LiveId" clId="{A81EE38F-2986-404F-83B8-3611F59C2E17}" dt="2025-04-01T22:08:19.320" v="2954" actId="790"/>
          <ac:spMkLst>
            <pc:docMk/>
            <pc:sldMk cId="0" sldId="287"/>
            <ac:spMk id="192" creationId="{00000000-0000-0000-0000-000000000000}"/>
          </ac:spMkLst>
        </pc:spChg>
        <pc:spChg chg="mod">
          <ac:chgData name="Jan Vališ" userId="0ce9d07fab0f7fe7" providerId="LiveId" clId="{A81EE38F-2986-404F-83B8-3611F59C2E17}" dt="2025-04-01T22:08:19.320" v="2954" actId="790"/>
          <ac:spMkLst>
            <pc:docMk/>
            <pc:sldMk cId="0" sldId="287"/>
            <ac:spMk id="213" creationId="{00000000-0000-0000-0000-000000000000}"/>
          </ac:spMkLst>
        </pc:spChg>
        <pc:spChg chg="mod">
          <ac:chgData name="Jan Vališ" userId="0ce9d07fab0f7fe7" providerId="LiveId" clId="{A81EE38F-2986-404F-83B8-3611F59C2E17}" dt="2025-04-01T22:08:19.320" v="2954" actId="790"/>
          <ac:spMkLst>
            <pc:docMk/>
            <pc:sldMk cId="0" sldId="287"/>
            <ac:spMk id="214" creationId="{00000000-0000-0000-0000-000000000000}"/>
          </ac:spMkLst>
        </pc:spChg>
      </pc:sldChg>
      <pc:sldChg chg="modSp del mod">
        <pc:chgData name="Jan Vališ" userId="0ce9d07fab0f7fe7" providerId="LiveId" clId="{A81EE38F-2986-404F-83B8-3611F59C2E17}" dt="2025-04-01T20:57:49.799" v="82" actId="2696"/>
        <pc:sldMkLst>
          <pc:docMk/>
          <pc:sldMk cId="1914318424" sldId="309"/>
        </pc:sldMkLst>
        <pc:spChg chg="mod">
          <ac:chgData name="Jan Vališ" userId="0ce9d07fab0f7fe7" providerId="LiveId" clId="{A81EE38F-2986-404F-83B8-3611F59C2E17}" dt="2025-04-01T20:56:10.959" v="53" actId="790"/>
          <ac:spMkLst>
            <pc:docMk/>
            <pc:sldMk cId="1914318424" sldId="309"/>
            <ac:spMk id="2" creationId="{478DA8EA-6218-69C5-88D7-F28BA30ED87C}"/>
          </ac:spMkLst>
        </pc:spChg>
        <pc:spChg chg="mod">
          <ac:chgData name="Jan Vališ" userId="0ce9d07fab0f7fe7" providerId="LiveId" clId="{A81EE38F-2986-404F-83B8-3611F59C2E17}" dt="2025-04-01T20:56:10.959" v="53" actId="790"/>
          <ac:spMkLst>
            <pc:docMk/>
            <pc:sldMk cId="1914318424" sldId="309"/>
            <ac:spMk id="3" creationId="{B0357E28-2F6A-51B1-E113-8B5BBDD38EEF}"/>
          </ac:spMkLst>
        </pc:spChg>
      </pc:sldChg>
      <pc:sldChg chg="delSp modSp del mod">
        <pc:chgData name="Jan Vališ" userId="0ce9d07fab0f7fe7" providerId="LiveId" clId="{A81EE38F-2986-404F-83B8-3611F59C2E17}" dt="2025-04-01T21:08:27.377" v="717" actId="2696"/>
        <pc:sldMkLst>
          <pc:docMk/>
          <pc:sldMk cId="1910389672" sldId="310"/>
        </pc:sldMkLst>
        <pc:spChg chg="mod">
          <ac:chgData name="Jan Vališ" userId="0ce9d07fab0f7fe7" providerId="LiveId" clId="{A81EE38F-2986-404F-83B8-3611F59C2E17}" dt="2025-04-01T21:07:49.065" v="712" actId="6549"/>
          <ac:spMkLst>
            <pc:docMk/>
            <pc:sldMk cId="1910389672" sldId="310"/>
            <ac:spMk id="2" creationId="{9DA3370A-7B12-D6C0-56F5-67A95177CCD1}"/>
          </ac:spMkLst>
        </pc:spChg>
        <pc:spChg chg="mod">
          <ac:chgData name="Jan Vališ" userId="0ce9d07fab0f7fe7" providerId="LiveId" clId="{A81EE38F-2986-404F-83B8-3611F59C2E17}" dt="2025-04-01T21:06:30.576" v="695" actId="20577"/>
          <ac:spMkLst>
            <pc:docMk/>
            <pc:sldMk cId="1910389672" sldId="310"/>
            <ac:spMk id="3" creationId="{B0357E28-2F6A-51B1-E113-8B5BBDD38EEF}"/>
          </ac:spMkLst>
        </pc:spChg>
        <pc:spChg chg="mod">
          <ac:chgData name="Jan Vališ" userId="0ce9d07fab0f7fe7" providerId="LiveId" clId="{A81EE38F-2986-404F-83B8-3611F59C2E17}" dt="2025-04-01T20:56:10.959" v="53" actId="790"/>
          <ac:spMkLst>
            <pc:docMk/>
            <pc:sldMk cId="1910389672" sldId="310"/>
            <ac:spMk id="4" creationId="{8F32BA72-82A1-C536-ACF9-1255A5DF6290}"/>
          </ac:spMkLst>
        </pc:spChg>
        <pc:spChg chg="mod">
          <ac:chgData name="Jan Vališ" userId="0ce9d07fab0f7fe7" providerId="LiveId" clId="{A81EE38F-2986-404F-83B8-3611F59C2E17}" dt="2025-04-01T21:07:56.846" v="713" actId="1076"/>
          <ac:spMkLst>
            <pc:docMk/>
            <pc:sldMk cId="1910389672" sldId="310"/>
            <ac:spMk id="5" creationId="{617A3400-FE66-9164-DCFA-B6F92E2BDB40}"/>
          </ac:spMkLst>
        </pc:spChg>
        <pc:spChg chg="del mod">
          <ac:chgData name="Jan Vališ" userId="0ce9d07fab0f7fe7" providerId="LiveId" clId="{A81EE38F-2986-404F-83B8-3611F59C2E17}" dt="2025-04-01T21:03:20.907" v="413" actId="478"/>
          <ac:spMkLst>
            <pc:docMk/>
            <pc:sldMk cId="1910389672" sldId="310"/>
            <ac:spMk id="6" creationId="{DA2FD16A-186B-BAB4-B2D9-61FE141D0C88}"/>
          </ac:spMkLst>
        </pc:spChg>
        <pc:spChg chg="del mod">
          <ac:chgData name="Jan Vališ" userId="0ce9d07fab0f7fe7" providerId="LiveId" clId="{A81EE38F-2986-404F-83B8-3611F59C2E17}" dt="2025-04-01T21:03:23.937" v="415" actId="478"/>
          <ac:spMkLst>
            <pc:docMk/>
            <pc:sldMk cId="1910389672" sldId="310"/>
            <ac:spMk id="7" creationId="{0A989035-5253-5FF5-7A40-B94B22E34F0A}"/>
          </ac:spMkLst>
        </pc:spChg>
      </pc:sldChg>
      <pc:sldChg chg="modSp del mod">
        <pc:chgData name="Jan Vališ" userId="0ce9d07fab0f7fe7" providerId="LiveId" clId="{A81EE38F-2986-404F-83B8-3611F59C2E17}" dt="2025-04-01T21:03:03.737" v="411" actId="2696"/>
        <pc:sldMkLst>
          <pc:docMk/>
          <pc:sldMk cId="3184906709" sldId="313"/>
        </pc:sldMkLst>
        <pc:spChg chg="mod">
          <ac:chgData name="Jan Vališ" userId="0ce9d07fab0f7fe7" providerId="LiveId" clId="{A81EE38F-2986-404F-83B8-3611F59C2E17}" dt="2025-04-01T20:56:10.959" v="53" actId="790"/>
          <ac:spMkLst>
            <pc:docMk/>
            <pc:sldMk cId="3184906709" sldId="313"/>
            <ac:spMk id="3" creationId="{B0357E28-2F6A-51B1-E113-8B5BBDD38EEF}"/>
          </ac:spMkLst>
        </pc:spChg>
      </pc:sldChg>
      <pc:sldChg chg="modSp mod">
        <pc:chgData name="Jan Vališ" userId="0ce9d07fab0f7fe7" providerId="LiveId" clId="{A81EE38F-2986-404F-83B8-3611F59C2E17}" dt="2025-04-01T22:08:19.320" v="2954" actId="790"/>
        <pc:sldMkLst>
          <pc:docMk/>
          <pc:sldMk cId="4119401787" sldId="323"/>
        </pc:sldMkLst>
        <pc:spChg chg="mod">
          <ac:chgData name="Jan Vališ" userId="0ce9d07fab0f7fe7" providerId="LiveId" clId="{A81EE38F-2986-404F-83B8-3611F59C2E17}" dt="2025-04-01T22:08:19.320" v="2954" actId="790"/>
          <ac:spMkLst>
            <pc:docMk/>
            <pc:sldMk cId="4119401787" sldId="323"/>
            <ac:spMk id="2" creationId="{471086FC-63DA-0C83-41DB-A80F459DD394}"/>
          </ac:spMkLst>
        </pc:spChg>
        <pc:spChg chg="mod">
          <ac:chgData name="Jan Vališ" userId="0ce9d07fab0f7fe7" providerId="LiveId" clId="{A81EE38F-2986-404F-83B8-3611F59C2E17}" dt="2025-04-01T22:08:19.320" v="2954" actId="790"/>
          <ac:spMkLst>
            <pc:docMk/>
            <pc:sldMk cId="4119401787" sldId="323"/>
            <ac:spMk id="6" creationId="{19231DCA-2286-92A6-9358-A2C7EEDC19FE}"/>
          </ac:spMkLst>
        </pc:spChg>
        <pc:spChg chg="mod">
          <ac:chgData name="Jan Vališ" userId="0ce9d07fab0f7fe7" providerId="LiveId" clId="{A81EE38F-2986-404F-83B8-3611F59C2E17}" dt="2025-04-01T22:08:19.320" v="2954" actId="790"/>
          <ac:spMkLst>
            <pc:docMk/>
            <pc:sldMk cId="4119401787" sldId="323"/>
            <ac:spMk id="39" creationId="{00000000-0000-0000-0000-000000000000}"/>
          </ac:spMkLst>
        </pc:spChg>
        <pc:spChg chg="mod">
          <ac:chgData name="Jan Vališ" userId="0ce9d07fab0f7fe7" providerId="LiveId" clId="{A81EE38F-2986-404F-83B8-3611F59C2E17}" dt="2025-04-01T22:08:19.320" v="2954" actId="790"/>
          <ac:spMkLst>
            <pc:docMk/>
            <pc:sldMk cId="4119401787" sldId="323"/>
            <ac:spMk id="52" creationId="{9594578A-0A25-C4E5-A946-844C3204EB6F}"/>
          </ac:spMkLst>
        </pc:spChg>
        <pc:spChg chg="mod">
          <ac:chgData name="Jan Vališ" userId="0ce9d07fab0f7fe7" providerId="LiveId" clId="{A81EE38F-2986-404F-83B8-3611F59C2E17}" dt="2025-04-01T22:08:19.320" v="2954" actId="790"/>
          <ac:spMkLst>
            <pc:docMk/>
            <pc:sldMk cId="4119401787" sldId="323"/>
            <ac:spMk id="63" creationId="{A99B9C37-7871-2D43-07E6-136E2BF674E8}"/>
          </ac:spMkLst>
        </pc:spChg>
        <pc:spChg chg="mod">
          <ac:chgData name="Jan Vališ" userId="0ce9d07fab0f7fe7" providerId="LiveId" clId="{A81EE38F-2986-404F-83B8-3611F59C2E17}" dt="2025-04-01T22:08:19.320" v="2954" actId="790"/>
          <ac:spMkLst>
            <pc:docMk/>
            <pc:sldMk cId="4119401787" sldId="323"/>
            <ac:spMk id="65" creationId="{09D8EC73-3580-A9A0-0CCF-8AC8E87E91A0}"/>
          </ac:spMkLst>
        </pc:spChg>
        <pc:spChg chg="mod">
          <ac:chgData name="Jan Vališ" userId="0ce9d07fab0f7fe7" providerId="LiveId" clId="{A81EE38F-2986-404F-83B8-3611F59C2E17}" dt="2025-04-01T22:08:19.320" v="2954" actId="790"/>
          <ac:spMkLst>
            <pc:docMk/>
            <pc:sldMk cId="4119401787" sldId="323"/>
            <ac:spMk id="67" creationId="{CCE21486-66A6-2DB3-0214-DBC505B17247}"/>
          </ac:spMkLst>
        </pc:spChg>
        <pc:spChg chg="mod">
          <ac:chgData name="Jan Vališ" userId="0ce9d07fab0f7fe7" providerId="LiveId" clId="{A81EE38F-2986-404F-83B8-3611F59C2E17}" dt="2025-04-01T22:08:19.320" v="2954" actId="790"/>
          <ac:spMkLst>
            <pc:docMk/>
            <pc:sldMk cId="4119401787" sldId="323"/>
            <ac:spMk id="103" creationId="{FEDADE8C-EF09-CDBE-5D2C-21AC19C8D9E8}"/>
          </ac:spMkLst>
        </pc:spChg>
        <pc:spChg chg="mod">
          <ac:chgData name="Jan Vališ" userId="0ce9d07fab0f7fe7" providerId="LiveId" clId="{A81EE38F-2986-404F-83B8-3611F59C2E17}" dt="2025-04-01T22:08:19.320" v="2954" actId="790"/>
          <ac:spMkLst>
            <pc:docMk/>
            <pc:sldMk cId="4119401787" sldId="323"/>
            <ac:spMk id="104" creationId="{5499A370-DD80-49C1-3579-B2EDAD348DA8}"/>
          </ac:spMkLst>
        </pc:spChg>
        <pc:spChg chg="mod">
          <ac:chgData name="Jan Vališ" userId="0ce9d07fab0f7fe7" providerId="LiveId" clId="{A81EE38F-2986-404F-83B8-3611F59C2E17}" dt="2025-04-01T22:08:19.320" v="2954" actId="790"/>
          <ac:spMkLst>
            <pc:docMk/>
            <pc:sldMk cId="4119401787" sldId="323"/>
            <ac:spMk id="111" creationId="{2A989B53-CA75-F15A-6090-786DD33F33A8}"/>
          </ac:spMkLst>
        </pc:spChg>
      </pc:sldChg>
      <pc:sldChg chg="modSp mod">
        <pc:chgData name="Jan Vališ" userId="0ce9d07fab0f7fe7" providerId="LiveId" clId="{A81EE38F-2986-404F-83B8-3611F59C2E17}" dt="2025-04-01T22:08:19.320" v="2954" actId="790"/>
        <pc:sldMkLst>
          <pc:docMk/>
          <pc:sldMk cId="1409369802" sldId="329"/>
        </pc:sldMkLst>
        <pc:spChg chg="mod">
          <ac:chgData name="Jan Vališ" userId="0ce9d07fab0f7fe7" providerId="LiveId" clId="{A81EE38F-2986-404F-83B8-3611F59C2E17}" dt="2025-04-01T21:10:31.467" v="721" actId="20577"/>
          <ac:spMkLst>
            <pc:docMk/>
            <pc:sldMk cId="1409369802" sldId="329"/>
            <ac:spMk id="2" creationId="{471086FC-63DA-0C83-41DB-A80F459DD394}"/>
          </ac:spMkLst>
        </pc:spChg>
        <pc:spChg chg="mod">
          <ac:chgData name="Jan Vališ" userId="0ce9d07fab0f7fe7" providerId="LiveId" clId="{A81EE38F-2986-404F-83B8-3611F59C2E17}" dt="2025-04-01T22:08:19.320" v="2954" actId="790"/>
          <ac:spMkLst>
            <pc:docMk/>
            <pc:sldMk cId="1409369802" sldId="329"/>
            <ac:spMk id="37" creationId="{2ADAD9C2-9BB7-21B8-A164-88B28A114713}"/>
          </ac:spMkLst>
        </pc:spChg>
        <pc:spChg chg="mod">
          <ac:chgData name="Jan Vališ" userId="0ce9d07fab0f7fe7" providerId="LiveId" clId="{A81EE38F-2986-404F-83B8-3611F59C2E17}" dt="2025-04-01T22:08:19.320" v="2954" actId="790"/>
          <ac:spMkLst>
            <pc:docMk/>
            <pc:sldMk cId="1409369802" sldId="329"/>
            <ac:spMk id="40" creationId="{D90F9C39-D0B3-DB78-D82B-268597DC23ED}"/>
          </ac:spMkLst>
        </pc:spChg>
        <pc:spChg chg="mod">
          <ac:chgData name="Jan Vališ" userId="0ce9d07fab0f7fe7" providerId="LiveId" clId="{A81EE38F-2986-404F-83B8-3611F59C2E17}" dt="2025-04-01T22:08:19.320" v="2954" actId="790"/>
          <ac:spMkLst>
            <pc:docMk/>
            <pc:sldMk cId="1409369802" sldId="329"/>
            <ac:spMk id="48" creationId="{B5668B54-B12B-4E67-F4A2-1CD05531B580}"/>
          </ac:spMkLst>
        </pc:spChg>
        <pc:spChg chg="mod">
          <ac:chgData name="Jan Vališ" userId="0ce9d07fab0f7fe7" providerId="LiveId" clId="{A81EE38F-2986-404F-83B8-3611F59C2E17}" dt="2025-04-01T22:08:19.320" v="2954" actId="790"/>
          <ac:spMkLst>
            <pc:docMk/>
            <pc:sldMk cId="1409369802" sldId="329"/>
            <ac:spMk id="50" creationId="{D0EA0FE3-E38A-6240-D566-B84E3682AED5}"/>
          </ac:spMkLst>
        </pc:spChg>
        <pc:spChg chg="mod">
          <ac:chgData name="Jan Vališ" userId="0ce9d07fab0f7fe7" providerId="LiveId" clId="{A81EE38F-2986-404F-83B8-3611F59C2E17}" dt="2025-04-01T22:08:19.320" v="2954" actId="790"/>
          <ac:spMkLst>
            <pc:docMk/>
            <pc:sldMk cId="1409369802" sldId="329"/>
            <ac:spMk id="57" creationId="{17B781DC-8E04-26AA-BC0F-E934B70B6B7D}"/>
          </ac:spMkLst>
        </pc:spChg>
        <pc:spChg chg="mod">
          <ac:chgData name="Jan Vališ" userId="0ce9d07fab0f7fe7" providerId="LiveId" clId="{A81EE38F-2986-404F-83B8-3611F59C2E17}" dt="2025-04-01T22:08:19.320" v="2954" actId="790"/>
          <ac:spMkLst>
            <pc:docMk/>
            <pc:sldMk cId="1409369802" sldId="329"/>
            <ac:spMk id="58" creationId="{1CAC94EF-D0E7-1E4E-D242-63AFE826A038}"/>
          </ac:spMkLst>
        </pc:spChg>
        <pc:spChg chg="mod">
          <ac:chgData name="Jan Vališ" userId="0ce9d07fab0f7fe7" providerId="LiveId" clId="{A81EE38F-2986-404F-83B8-3611F59C2E17}" dt="2025-04-01T22:08:19.320" v="2954" actId="790"/>
          <ac:spMkLst>
            <pc:docMk/>
            <pc:sldMk cId="1409369802" sldId="329"/>
            <ac:spMk id="60" creationId="{CF516D05-BB8E-6AEC-B100-757227B46633}"/>
          </ac:spMkLst>
        </pc:spChg>
        <pc:spChg chg="mod">
          <ac:chgData name="Jan Vališ" userId="0ce9d07fab0f7fe7" providerId="LiveId" clId="{A81EE38F-2986-404F-83B8-3611F59C2E17}" dt="2025-04-01T22:08:19.320" v="2954" actId="790"/>
          <ac:spMkLst>
            <pc:docMk/>
            <pc:sldMk cId="1409369802" sldId="329"/>
            <ac:spMk id="61" creationId="{B43DBBB6-B2FF-72E0-B531-5C38B6693FC6}"/>
          </ac:spMkLst>
        </pc:spChg>
        <pc:spChg chg="mod">
          <ac:chgData name="Jan Vališ" userId="0ce9d07fab0f7fe7" providerId="LiveId" clId="{A81EE38F-2986-404F-83B8-3611F59C2E17}" dt="2025-04-01T22:08:19.320" v="2954" actId="790"/>
          <ac:spMkLst>
            <pc:docMk/>
            <pc:sldMk cId="1409369802" sldId="329"/>
            <ac:spMk id="66" creationId="{E57F623E-639E-BC13-D799-491C12518C9B}"/>
          </ac:spMkLst>
        </pc:spChg>
        <pc:spChg chg="mod">
          <ac:chgData name="Jan Vališ" userId="0ce9d07fab0f7fe7" providerId="LiveId" clId="{A81EE38F-2986-404F-83B8-3611F59C2E17}" dt="2025-04-01T22:08:19.320" v="2954" actId="790"/>
          <ac:spMkLst>
            <pc:docMk/>
            <pc:sldMk cId="1409369802" sldId="329"/>
            <ac:spMk id="69" creationId="{58A949F3-0438-0171-F94E-93041E289E95}"/>
          </ac:spMkLst>
        </pc:spChg>
      </pc:sldChg>
      <pc:sldChg chg="modSp mod">
        <pc:chgData name="Jan Vališ" userId="0ce9d07fab0f7fe7" providerId="LiveId" clId="{A81EE38F-2986-404F-83B8-3611F59C2E17}" dt="2025-04-01T22:08:19.320" v="2954" actId="790"/>
        <pc:sldMkLst>
          <pc:docMk/>
          <pc:sldMk cId="545727655" sldId="332"/>
        </pc:sldMkLst>
        <pc:spChg chg="mod">
          <ac:chgData name="Jan Vališ" userId="0ce9d07fab0f7fe7" providerId="LiveId" clId="{A81EE38F-2986-404F-83B8-3611F59C2E17}" dt="2025-04-01T22:08:19.320" v="2954" actId="790"/>
          <ac:spMkLst>
            <pc:docMk/>
            <pc:sldMk cId="545727655" sldId="332"/>
            <ac:spMk id="3" creationId="{05E7CF5A-FEAA-E602-644C-3A4683CD2CBE}"/>
          </ac:spMkLst>
        </pc:spChg>
        <pc:spChg chg="mod">
          <ac:chgData name="Jan Vališ" userId="0ce9d07fab0f7fe7" providerId="LiveId" clId="{A81EE38F-2986-404F-83B8-3611F59C2E17}" dt="2025-04-01T22:08:19.320" v="2954" actId="790"/>
          <ac:spMkLst>
            <pc:docMk/>
            <pc:sldMk cId="545727655" sldId="332"/>
            <ac:spMk id="4" creationId="{9AC82DD8-827A-BFDA-8928-A2BB1D93161B}"/>
          </ac:spMkLst>
        </pc:spChg>
        <pc:spChg chg="mod">
          <ac:chgData name="Jan Vališ" userId="0ce9d07fab0f7fe7" providerId="LiveId" clId="{A81EE38F-2986-404F-83B8-3611F59C2E17}" dt="2025-04-01T22:08:19.320" v="2954" actId="790"/>
          <ac:spMkLst>
            <pc:docMk/>
            <pc:sldMk cId="545727655" sldId="332"/>
            <ac:spMk id="6" creationId="{19231DCA-2286-92A6-9358-A2C7EEDC19FE}"/>
          </ac:spMkLst>
        </pc:spChg>
        <pc:spChg chg="mod">
          <ac:chgData name="Jan Vališ" userId="0ce9d07fab0f7fe7" providerId="LiveId" clId="{A81EE38F-2986-404F-83B8-3611F59C2E17}" dt="2025-04-01T22:08:19.320" v="2954" actId="790"/>
          <ac:spMkLst>
            <pc:docMk/>
            <pc:sldMk cId="545727655" sldId="332"/>
            <ac:spMk id="33" creationId="{1DB6812C-0FE0-5671-B4A8-4B36939585C0}"/>
          </ac:spMkLst>
        </pc:spChg>
        <pc:spChg chg="mod">
          <ac:chgData name="Jan Vališ" userId="0ce9d07fab0f7fe7" providerId="LiveId" clId="{A81EE38F-2986-404F-83B8-3611F59C2E17}" dt="2025-04-01T22:08:19.320" v="2954" actId="790"/>
          <ac:spMkLst>
            <pc:docMk/>
            <pc:sldMk cId="545727655" sldId="332"/>
            <ac:spMk id="35" creationId="{7ACF1DB6-FBC9-8475-1503-9FF947D69E38}"/>
          </ac:spMkLst>
        </pc:spChg>
        <pc:spChg chg="mod">
          <ac:chgData name="Jan Vališ" userId="0ce9d07fab0f7fe7" providerId="LiveId" clId="{A81EE38F-2986-404F-83B8-3611F59C2E17}" dt="2025-04-01T22:08:19.320" v="2954" actId="790"/>
          <ac:spMkLst>
            <pc:docMk/>
            <pc:sldMk cId="545727655" sldId="332"/>
            <ac:spMk id="40" creationId="{6CDE2B5C-AF4E-947F-5FA1-D33A46276EC7}"/>
          </ac:spMkLst>
        </pc:spChg>
      </pc:sldChg>
      <pc:sldChg chg="del">
        <pc:chgData name="Jan Vališ" userId="0ce9d07fab0f7fe7" providerId="LiveId" clId="{A81EE38F-2986-404F-83B8-3611F59C2E17}" dt="2025-04-01T20:54:48.316" v="30" actId="2696"/>
        <pc:sldMkLst>
          <pc:docMk/>
          <pc:sldMk cId="1319057682" sldId="333"/>
        </pc:sldMkLst>
      </pc:sldChg>
      <pc:sldChg chg="addSp delSp modSp mod">
        <pc:chgData name="Jan Vališ" userId="0ce9d07fab0f7fe7" providerId="LiveId" clId="{A81EE38F-2986-404F-83B8-3611F59C2E17}" dt="2025-04-01T22:19:41.732" v="3049" actId="1076"/>
        <pc:sldMkLst>
          <pc:docMk/>
          <pc:sldMk cId="2047874340" sldId="334"/>
        </pc:sldMkLst>
        <pc:spChg chg="mod">
          <ac:chgData name="Jan Vališ" userId="0ce9d07fab0f7fe7" providerId="LiveId" clId="{A81EE38F-2986-404F-83B8-3611F59C2E17}" dt="2025-04-01T22:08:19.320" v="2954" actId="790"/>
          <ac:spMkLst>
            <pc:docMk/>
            <pc:sldMk cId="2047874340" sldId="334"/>
            <ac:spMk id="2" creationId="{00000000-0000-0000-0000-000000000000}"/>
          </ac:spMkLst>
        </pc:spChg>
        <pc:spChg chg="mod">
          <ac:chgData name="Jan Vališ" userId="0ce9d07fab0f7fe7" providerId="LiveId" clId="{A81EE38F-2986-404F-83B8-3611F59C2E17}" dt="2025-04-01T22:08:19.320" v="2954" actId="790"/>
          <ac:spMkLst>
            <pc:docMk/>
            <pc:sldMk cId="2047874340" sldId="334"/>
            <ac:spMk id="4" creationId="{A2B97633-3B68-5B04-CF8C-6F896E796630}"/>
          </ac:spMkLst>
        </pc:spChg>
        <pc:spChg chg="mod">
          <ac:chgData name="Jan Vališ" userId="0ce9d07fab0f7fe7" providerId="LiveId" clId="{A81EE38F-2986-404F-83B8-3611F59C2E17}" dt="2025-04-01T22:08:19.320" v="2954" actId="790"/>
          <ac:spMkLst>
            <pc:docMk/>
            <pc:sldMk cId="2047874340" sldId="334"/>
            <ac:spMk id="5" creationId="{00000000-0000-0000-0000-000000000000}"/>
          </ac:spMkLst>
        </pc:spChg>
        <pc:spChg chg="del">
          <ac:chgData name="Jan Vališ" userId="0ce9d07fab0f7fe7" providerId="LiveId" clId="{A81EE38F-2986-404F-83B8-3611F59C2E17}" dt="2025-04-01T20:54:57.947" v="31" actId="478"/>
          <ac:spMkLst>
            <pc:docMk/>
            <pc:sldMk cId="2047874340" sldId="334"/>
            <ac:spMk id="6" creationId="{00000000-0000-0000-0000-000000000000}"/>
          </ac:spMkLst>
        </pc:spChg>
        <pc:spChg chg="mod">
          <ac:chgData name="Jan Vališ" userId="0ce9d07fab0f7fe7" providerId="LiveId" clId="{A81EE38F-2986-404F-83B8-3611F59C2E17}" dt="2025-04-01T22:08:19.320" v="2954" actId="790"/>
          <ac:spMkLst>
            <pc:docMk/>
            <pc:sldMk cId="2047874340" sldId="334"/>
            <ac:spMk id="7" creationId="{00000000-0000-0000-0000-000000000000}"/>
          </ac:spMkLst>
        </pc:spChg>
        <pc:spChg chg="del">
          <ac:chgData name="Jan Vališ" userId="0ce9d07fab0f7fe7" providerId="LiveId" clId="{A81EE38F-2986-404F-83B8-3611F59C2E17}" dt="2025-04-01T20:54:57.947" v="31" actId="478"/>
          <ac:spMkLst>
            <pc:docMk/>
            <pc:sldMk cId="2047874340" sldId="334"/>
            <ac:spMk id="8" creationId="{00000000-0000-0000-0000-000000000000}"/>
          </ac:spMkLst>
        </pc:spChg>
        <pc:spChg chg="mod">
          <ac:chgData name="Jan Vališ" userId="0ce9d07fab0f7fe7" providerId="LiveId" clId="{A81EE38F-2986-404F-83B8-3611F59C2E17}" dt="2025-04-01T22:08:19.320" v="2954" actId="790"/>
          <ac:spMkLst>
            <pc:docMk/>
            <pc:sldMk cId="2047874340" sldId="334"/>
            <ac:spMk id="9" creationId="{00000000-0000-0000-0000-000000000000}"/>
          </ac:spMkLst>
        </pc:spChg>
        <pc:spChg chg="mod">
          <ac:chgData name="Jan Vališ" userId="0ce9d07fab0f7fe7" providerId="LiveId" clId="{A81EE38F-2986-404F-83B8-3611F59C2E17}" dt="2025-04-01T22:08:19.320" v="2954" actId="790"/>
          <ac:spMkLst>
            <pc:docMk/>
            <pc:sldMk cId="2047874340" sldId="334"/>
            <ac:spMk id="10" creationId="{00000000-0000-0000-0000-000000000000}"/>
          </ac:spMkLst>
        </pc:spChg>
        <pc:spChg chg="del">
          <ac:chgData name="Jan Vališ" userId="0ce9d07fab0f7fe7" providerId="LiveId" clId="{A81EE38F-2986-404F-83B8-3611F59C2E17}" dt="2025-04-01T20:55:10.094" v="39" actId="478"/>
          <ac:spMkLst>
            <pc:docMk/>
            <pc:sldMk cId="2047874340" sldId="334"/>
            <ac:spMk id="11" creationId="{00000000-0000-0000-0000-000000000000}"/>
          </ac:spMkLst>
        </pc:spChg>
        <pc:spChg chg="del">
          <ac:chgData name="Jan Vališ" userId="0ce9d07fab0f7fe7" providerId="LiveId" clId="{A81EE38F-2986-404F-83B8-3611F59C2E17}" dt="2025-04-01T20:55:10.094" v="39" actId="478"/>
          <ac:spMkLst>
            <pc:docMk/>
            <pc:sldMk cId="2047874340" sldId="334"/>
            <ac:spMk id="12" creationId="{00000000-0000-0000-0000-000000000000}"/>
          </ac:spMkLst>
        </pc:spChg>
        <pc:spChg chg="add del mod">
          <ac:chgData name="Jan Vališ" userId="0ce9d07fab0f7fe7" providerId="LiveId" clId="{A81EE38F-2986-404F-83B8-3611F59C2E17}" dt="2025-04-01T20:55:13.778" v="40" actId="478"/>
          <ac:spMkLst>
            <pc:docMk/>
            <pc:sldMk cId="2047874340" sldId="334"/>
            <ac:spMk id="14" creationId="{CE808386-2ACB-AB53-92F4-52DAD0CEC0C3}"/>
          </ac:spMkLst>
        </pc:spChg>
        <pc:picChg chg="mod">
          <ac:chgData name="Jan Vališ" userId="0ce9d07fab0f7fe7" providerId="LiveId" clId="{A81EE38F-2986-404F-83B8-3611F59C2E17}" dt="2025-04-01T20:55:19.445" v="48" actId="14100"/>
          <ac:picMkLst>
            <pc:docMk/>
            <pc:sldMk cId="2047874340" sldId="334"/>
            <ac:picMk id="3" creationId="{5C26E1E3-787A-0136-647E-CB174C9641A7}"/>
          </ac:picMkLst>
        </pc:picChg>
        <pc:picChg chg="add mod">
          <ac:chgData name="Jan Vališ" userId="0ce9d07fab0f7fe7" providerId="LiveId" clId="{A81EE38F-2986-404F-83B8-3611F59C2E17}" dt="2025-04-01T22:19:41.732" v="3049" actId="1076"/>
          <ac:picMkLst>
            <pc:docMk/>
            <pc:sldMk cId="2047874340" sldId="334"/>
            <ac:picMk id="6" creationId="{C9C465B0-BE7B-917A-F75E-6C2EDA75D211}"/>
          </ac:picMkLst>
        </pc:picChg>
      </pc:sldChg>
      <pc:sldChg chg="addSp modSp mod modTransition">
        <pc:chgData name="Jan Vališ" userId="0ce9d07fab0f7fe7" providerId="LiveId" clId="{A81EE38F-2986-404F-83B8-3611F59C2E17}" dt="2025-04-01T22:27:20.501" v="3053"/>
        <pc:sldMkLst>
          <pc:docMk/>
          <pc:sldMk cId="1531653954" sldId="336"/>
        </pc:sldMkLst>
        <pc:spChg chg="mod">
          <ac:chgData name="Jan Vališ" userId="0ce9d07fab0f7fe7" providerId="LiveId" clId="{A81EE38F-2986-404F-83B8-3611F59C2E17}" dt="2025-04-01T22:08:19.320" v="2954" actId="790"/>
          <ac:spMkLst>
            <pc:docMk/>
            <pc:sldMk cId="1531653954" sldId="336"/>
            <ac:spMk id="2" creationId="{FD49E276-D0E9-856B-D00B-D7C749C922C4}"/>
          </ac:spMkLst>
        </pc:spChg>
        <pc:spChg chg="mod">
          <ac:chgData name="Jan Vališ" userId="0ce9d07fab0f7fe7" providerId="LiveId" clId="{A81EE38F-2986-404F-83B8-3611F59C2E17}" dt="2025-04-01T22:08:19.320" v="2954" actId="790"/>
          <ac:spMkLst>
            <pc:docMk/>
            <pc:sldMk cId="1531653954" sldId="336"/>
            <ac:spMk id="3" creationId="{F47A6234-D9DB-5DF1-22D5-C91B1DB3B1BA}"/>
          </ac:spMkLst>
        </pc:spChg>
        <pc:spChg chg="mod">
          <ac:chgData name="Jan Vališ" userId="0ce9d07fab0f7fe7" providerId="LiveId" clId="{A81EE38F-2986-404F-83B8-3611F59C2E17}" dt="2025-04-01T22:08:19.320" v="2954" actId="790"/>
          <ac:spMkLst>
            <pc:docMk/>
            <pc:sldMk cId="1531653954" sldId="336"/>
            <ac:spMk id="4" creationId="{7A289102-A4C1-1E88-54C9-B0CD0171B222}"/>
          </ac:spMkLst>
        </pc:spChg>
        <pc:spChg chg="mod">
          <ac:chgData name="Jan Vališ" userId="0ce9d07fab0f7fe7" providerId="LiveId" clId="{A81EE38F-2986-404F-83B8-3611F59C2E17}" dt="2025-04-01T22:08:19.320" v="2954" actId="790"/>
          <ac:spMkLst>
            <pc:docMk/>
            <pc:sldMk cId="1531653954" sldId="336"/>
            <ac:spMk id="5" creationId="{9CB24432-371A-9807-BD40-F50A31A7744A}"/>
          </ac:spMkLst>
        </pc:spChg>
        <pc:spChg chg="mod">
          <ac:chgData name="Jan Vališ" userId="0ce9d07fab0f7fe7" providerId="LiveId" clId="{A81EE38F-2986-404F-83B8-3611F59C2E17}" dt="2025-04-01T22:08:19.320" v="2954" actId="790"/>
          <ac:spMkLst>
            <pc:docMk/>
            <pc:sldMk cId="1531653954" sldId="336"/>
            <ac:spMk id="6" creationId="{28174787-2FCE-9B7A-91FE-2CE2400B3083}"/>
          </ac:spMkLst>
        </pc:spChg>
        <pc:picChg chg="add mod">
          <ac:chgData name="Jan Vališ" userId="0ce9d07fab0f7fe7" providerId="LiveId" clId="{A81EE38F-2986-404F-83B8-3611F59C2E17}" dt="2025-04-01T22:19:20.789" v="3047" actId="1076"/>
          <ac:picMkLst>
            <pc:docMk/>
            <pc:sldMk cId="1531653954" sldId="336"/>
            <ac:picMk id="7" creationId="{EE706EE8-699F-8835-F33E-C5955213BB5B}"/>
          </ac:picMkLst>
        </pc:picChg>
      </pc:sldChg>
      <pc:sldChg chg="modSp mod">
        <pc:chgData name="Jan Vališ" userId="0ce9d07fab0f7fe7" providerId="LiveId" clId="{A81EE38F-2986-404F-83B8-3611F59C2E17}" dt="2025-04-01T22:08:19.320" v="2954" actId="790"/>
        <pc:sldMkLst>
          <pc:docMk/>
          <pc:sldMk cId="1717297439" sldId="340"/>
        </pc:sldMkLst>
        <pc:spChg chg="mod">
          <ac:chgData name="Jan Vališ" userId="0ce9d07fab0f7fe7" providerId="LiveId" clId="{A81EE38F-2986-404F-83B8-3611F59C2E17}" dt="2025-04-01T22:08:19.320" v="2954" actId="790"/>
          <ac:spMkLst>
            <pc:docMk/>
            <pc:sldMk cId="1717297439" sldId="340"/>
            <ac:spMk id="3" creationId="{E85A95D9-4B94-A050-838B-60D1859F40DF}"/>
          </ac:spMkLst>
        </pc:spChg>
      </pc:sldChg>
      <pc:sldChg chg="modSp mod">
        <pc:chgData name="Jan Vališ" userId="0ce9d07fab0f7fe7" providerId="LiveId" clId="{A81EE38F-2986-404F-83B8-3611F59C2E17}" dt="2025-04-01T22:08:19.320" v="2954" actId="790"/>
        <pc:sldMkLst>
          <pc:docMk/>
          <pc:sldMk cId="2217517368" sldId="342"/>
        </pc:sldMkLst>
        <pc:spChg chg="mod">
          <ac:chgData name="Jan Vališ" userId="0ce9d07fab0f7fe7" providerId="LiveId" clId="{A81EE38F-2986-404F-83B8-3611F59C2E17}" dt="2025-04-01T22:08:19.320" v="2954" actId="790"/>
          <ac:spMkLst>
            <pc:docMk/>
            <pc:sldMk cId="2217517368" sldId="342"/>
            <ac:spMk id="2" creationId="{BB11EC34-F0D7-D755-B0F5-0C332BE44C2F}"/>
          </ac:spMkLst>
        </pc:spChg>
        <pc:spChg chg="mod">
          <ac:chgData name="Jan Vališ" userId="0ce9d07fab0f7fe7" providerId="LiveId" clId="{A81EE38F-2986-404F-83B8-3611F59C2E17}" dt="2025-04-01T22:08:19.320" v="2954" actId="790"/>
          <ac:spMkLst>
            <pc:docMk/>
            <pc:sldMk cId="2217517368" sldId="342"/>
            <ac:spMk id="3" creationId="{1132237D-F405-B9B3-1552-4C9C37C0EED0}"/>
          </ac:spMkLst>
        </pc:spChg>
      </pc:sldChg>
      <pc:sldChg chg="modSp mod">
        <pc:chgData name="Jan Vališ" userId="0ce9d07fab0f7fe7" providerId="LiveId" clId="{A81EE38F-2986-404F-83B8-3611F59C2E17}" dt="2025-04-01T22:08:19.320" v="2954" actId="790"/>
        <pc:sldMkLst>
          <pc:docMk/>
          <pc:sldMk cId="4034183951" sldId="346"/>
        </pc:sldMkLst>
        <pc:spChg chg="mod">
          <ac:chgData name="Jan Vališ" userId="0ce9d07fab0f7fe7" providerId="LiveId" clId="{A81EE38F-2986-404F-83B8-3611F59C2E17}" dt="2025-04-01T22:08:19.320" v="2954" actId="790"/>
          <ac:spMkLst>
            <pc:docMk/>
            <pc:sldMk cId="4034183951" sldId="346"/>
            <ac:spMk id="2" creationId="{DCB73402-8636-5C86-97D1-6ABFA2915A11}"/>
          </ac:spMkLst>
        </pc:spChg>
        <pc:spChg chg="mod">
          <ac:chgData name="Jan Vališ" userId="0ce9d07fab0f7fe7" providerId="LiveId" clId="{A81EE38F-2986-404F-83B8-3611F59C2E17}" dt="2025-04-01T22:08:19.320" v="2954" actId="790"/>
          <ac:spMkLst>
            <pc:docMk/>
            <pc:sldMk cId="4034183951" sldId="346"/>
            <ac:spMk id="3" creationId="{E1CA26BF-F882-D57F-594A-84CEC13CEE57}"/>
          </ac:spMkLst>
        </pc:spChg>
        <pc:spChg chg="mod">
          <ac:chgData name="Jan Vališ" userId="0ce9d07fab0f7fe7" providerId="LiveId" clId="{A81EE38F-2986-404F-83B8-3611F59C2E17}" dt="2025-04-01T22:08:19.320" v="2954" actId="790"/>
          <ac:spMkLst>
            <pc:docMk/>
            <pc:sldMk cId="4034183951" sldId="346"/>
            <ac:spMk id="4" creationId="{D1928244-E7D2-3C38-9DA2-C7344A8140F7}"/>
          </ac:spMkLst>
        </pc:spChg>
      </pc:sldChg>
      <pc:sldChg chg="modSp mod">
        <pc:chgData name="Jan Vališ" userId="0ce9d07fab0f7fe7" providerId="LiveId" clId="{A81EE38F-2986-404F-83B8-3611F59C2E17}" dt="2025-04-01T22:08:19.320" v="2954" actId="790"/>
        <pc:sldMkLst>
          <pc:docMk/>
          <pc:sldMk cId="4116581008" sldId="347"/>
        </pc:sldMkLst>
        <pc:spChg chg="mod">
          <ac:chgData name="Jan Vališ" userId="0ce9d07fab0f7fe7" providerId="LiveId" clId="{A81EE38F-2986-404F-83B8-3611F59C2E17}" dt="2025-04-01T22:08:19.320" v="2954" actId="790"/>
          <ac:spMkLst>
            <pc:docMk/>
            <pc:sldMk cId="4116581008" sldId="347"/>
            <ac:spMk id="3" creationId="{E85A95D9-4B94-A050-838B-60D1859F40DF}"/>
          </ac:spMkLst>
        </pc:spChg>
      </pc:sldChg>
      <pc:sldChg chg="modSp mod">
        <pc:chgData name="Jan Vališ" userId="0ce9d07fab0f7fe7" providerId="LiveId" clId="{A81EE38F-2986-404F-83B8-3611F59C2E17}" dt="2025-04-01T22:08:19.320" v="2954" actId="790"/>
        <pc:sldMkLst>
          <pc:docMk/>
          <pc:sldMk cId="784050716" sldId="348"/>
        </pc:sldMkLst>
        <pc:spChg chg="mod">
          <ac:chgData name="Jan Vališ" userId="0ce9d07fab0f7fe7" providerId="LiveId" clId="{A81EE38F-2986-404F-83B8-3611F59C2E17}" dt="2025-04-01T22:08:19.320" v="2954" actId="790"/>
          <ac:spMkLst>
            <pc:docMk/>
            <pc:sldMk cId="784050716" sldId="348"/>
            <ac:spMk id="2" creationId="{1E2096A9-A3EA-7382-42C5-EB58E5B3935E}"/>
          </ac:spMkLst>
        </pc:spChg>
        <pc:spChg chg="mod">
          <ac:chgData name="Jan Vališ" userId="0ce9d07fab0f7fe7" providerId="LiveId" clId="{A81EE38F-2986-404F-83B8-3611F59C2E17}" dt="2025-04-01T22:08:19.320" v="2954" actId="790"/>
          <ac:spMkLst>
            <pc:docMk/>
            <pc:sldMk cId="784050716" sldId="348"/>
            <ac:spMk id="3" creationId="{BA0BC169-DA14-B75B-C001-44239CBD4955}"/>
          </ac:spMkLst>
        </pc:spChg>
      </pc:sldChg>
      <pc:sldChg chg="modSp mod">
        <pc:chgData name="Jan Vališ" userId="0ce9d07fab0f7fe7" providerId="LiveId" clId="{A81EE38F-2986-404F-83B8-3611F59C2E17}" dt="2025-04-01T22:08:19.320" v="2954" actId="790"/>
        <pc:sldMkLst>
          <pc:docMk/>
          <pc:sldMk cId="1372884612" sldId="349"/>
        </pc:sldMkLst>
        <pc:spChg chg="mod">
          <ac:chgData name="Jan Vališ" userId="0ce9d07fab0f7fe7" providerId="LiveId" clId="{A81EE38F-2986-404F-83B8-3611F59C2E17}" dt="2025-04-01T22:08:19.320" v="2954" actId="790"/>
          <ac:spMkLst>
            <pc:docMk/>
            <pc:sldMk cId="1372884612" sldId="349"/>
            <ac:spMk id="38" creationId="{00000000-0000-0000-0000-000000000000}"/>
          </ac:spMkLst>
        </pc:spChg>
        <pc:spChg chg="mod">
          <ac:chgData name="Jan Vališ" userId="0ce9d07fab0f7fe7" providerId="LiveId" clId="{A81EE38F-2986-404F-83B8-3611F59C2E17}" dt="2025-04-01T22:08:19.320" v="2954" actId="790"/>
          <ac:spMkLst>
            <pc:docMk/>
            <pc:sldMk cId="1372884612" sldId="349"/>
            <ac:spMk id="41" creationId="{510602DD-2064-AC32-A7D1-1A9C1337B88F}"/>
          </ac:spMkLst>
        </pc:spChg>
        <pc:spChg chg="mod">
          <ac:chgData name="Jan Vališ" userId="0ce9d07fab0f7fe7" providerId="LiveId" clId="{A81EE38F-2986-404F-83B8-3611F59C2E17}" dt="2025-04-01T22:08:19.320" v="2954" actId="790"/>
          <ac:spMkLst>
            <pc:docMk/>
            <pc:sldMk cId="1372884612" sldId="349"/>
            <ac:spMk id="120" creationId="{016E3272-D272-3256-68C2-419A0BA3869B}"/>
          </ac:spMkLst>
        </pc:spChg>
        <pc:spChg chg="mod">
          <ac:chgData name="Jan Vališ" userId="0ce9d07fab0f7fe7" providerId="LiveId" clId="{A81EE38F-2986-404F-83B8-3611F59C2E17}" dt="2025-04-01T22:08:19.320" v="2954" actId="790"/>
          <ac:spMkLst>
            <pc:docMk/>
            <pc:sldMk cId="1372884612" sldId="349"/>
            <ac:spMk id="122" creationId="{9499FD67-280D-1129-6D0F-8B7DF0F4498F}"/>
          </ac:spMkLst>
        </pc:spChg>
        <pc:spChg chg="mod">
          <ac:chgData name="Jan Vališ" userId="0ce9d07fab0f7fe7" providerId="LiveId" clId="{A81EE38F-2986-404F-83B8-3611F59C2E17}" dt="2025-04-01T22:08:19.320" v="2954" actId="790"/>
          <ac:spMkLst>
            <pc:docMk/>
            <pc:sldMk cId="1372884612" sldId="349"/>
            <ac:spMk id="124" creationId="{4917BAE7-BFC7-4C05-F4DE-C8C489948230}"/>
          </ac:spMkLst>
        </pc:spChg>
        <pc:spChg chg="mod">
          <ac:chgData name="Jan Vališ" userId="0ce9d07fab0f7fe7" providerId="LiveId" clId="{A81EE38F-2986-404F-83B8-3611F59C2E17}" dt="2025-04-01T22:08:19.320" v="2954" actId="790"/>
          <ac:spMkLst>
            <pc:docMk/>
            <pc:sldMk cId="1372884612" sldId="349"/>
            <ac:spMk id="125" creationId="{00741472-1ADC-33BC-535A-F9FE88E0BFA5}"/>
          </ac:spMkLst>
        </pc:spChg>
        <pc:spChg chg="mod">
          <ac:chgData name="Jan Vališ" userId="0ce9d07fab0f7fe7" providerId="LiveId" clId="{A81EE38F-2986-404F-83B8-3611F59C2E17}" dt="2025-04-01T22:08:19.320" v="2954" actId="790"/>
          <ac:spMkLst>
            <pc:docMk/>
            <pc:sldMk cId="1372884612" sldId="349"/>
            <ac:spMk id="126" creationId="{DD738626-4661-3A02-D5E9-A714E270D5B8}"/>
          </ac:spMkLst>
        </pc:spChg>
        <pc:spChg chg="mod">
          <ac:chgData name="Jan Vališ" userId="0ce9d07fab0f7fe7" providerId="LiveId" clId="{A81EE38F-2986-404F-83B8-3611F59C2E17}" dt="2025-04-01T22:08:19.320" v="2954" actId="790"/>
          <ac:spMkLst>
            <pc:docMk/>
            <pc:sldMk cId="1372884612" sldId="349"/>
            <ac:spMk id="128" creationId="{F36E7308-FAA6-5082-36CC-A45223325227}"/>
          </ac:spMkLst>
        </pc:spChg>
        <pc:spChg chg="mod">
          <ac:chgData name="Jan Vališ" userId="0ce9d07fab0f7fe7" providerId="LiveId" clId="{A81EE38F-2986-404F-83B8-3611F59C2E17}" dt="2025-04-01T22:08:19.320" v="2954" actId="790"/>
          <ac:spMkLst>
            <pc:docMk/>
            <pc:sldMk cId="1372884612" sldId="349"/>
            <ac:spMk id="131" creationId="{4204F1C2-578E-C276-03FC-9CE9888A9A22}"/>
          </ac:spMkLst>
        </pc:spChg>
        <pc:spChg chg="mod">
          <ac:chgData name="Jan Vališ" userId="0ce9d07fab0f7fe7" providerId="LiveId" clId="{A81EE38F-2986-404F-83B8-3611F59C2E17}" dt="2025-04-01T22:08:19.320" v="2954" actId="790"/>
          <ac:spMkLst>
            <pc:docMk/>
            <pc:sldMk cId="1372884612" sldId="349"/>
            <ac:spMk id="136" creationId="{C26270CF-6074-1BFC-7C05-461AD2B6B0BC}"/>
          </ac:spMkLst>
        </pc:spChg>
      </pc:sldChg>
      <pc:sldChg chg="modSp mod">
        <pc:chgData name="Jan Vališ" userId="0ce9d07fab0f7fe7" providerId="LiveId" clId="{A81EE38F-2986-404F-83B8-3611F59C2E17}" dt="2025-04-01T22:08:19.320" v="2954" actId="790"/>
        <pc:sldMkLst>
          <pc:docMk/>
          <pc:sldMk cId="1488227480" sldId="350"/>
        </pc:sldMkLst>
        <pc:spChg chg="mod">
          <ac:chgData name="Jan Vališ" userId="0ce9d07fab0f7fe7" providerId="LiveId" clId="{A81EE38F-2986-404F-83B8-3611F59C2E17}" dt="2025-04-01T22:08:19.320" v="2954" actId="790"/>
          <ac:spMkLst>
            <pc:docMk/>
            <pc:sldMk cId="1488227480" sldId="350"/>
            <ac:spMk id="2" creationId="{5375BE27-DC37-85C2-3117-43F6B0C1830D}"/>
          </ac:spMkLst>
        </pc:spChg>
        <pc:spChg chg="mod">
          <ac:chgData name="Jan Vališ" userId="0ce9d07fab0f7fe7" providerId="LiveId" clId="{A81EE38F-2986-404F-83B8-3611F59C2E17}" dt="2025-04-01T22:08:19.320" v="2954" actId="790"/>
          <ac:spMkLst>
            <pc:docMk/>
            <pc:sldMk cId="1488227480" sldId="350"/>
            <ac:spMk id="8" creationId="{7789083F-9704-DE1E-9152-E5263DCD0EA4}"/>
          </ac:spMkLst>
        </pc:spChg>
      </pc:sldChg>
      <pc:sldChg chg="modSp mod">
        <pc:chgData name="Jan Vališ" userId="0ce9d07fab0f7fe7" providerId="LiveId" clId="{A81EE38F-2986-404F-83B8-3611F59C2E17}" dt="2025-04-01T22:08:19.320" v="2954" actId="790"/>
        <pc:sldMkLst>
          <pc:docMk/>
          <pc:sldMk cId="116920090" sldId="351"/>
        </pc:sldMkLst>
        <pc:spChg chg="mod">
          <ac:chgData name="Jan Vališ" userId="0ce9d07fab0f7fe7" providerId="LiveId" clId="{A81EE38F-2986-404F-83B8-3611F59C2E17}" dt="2025-04-01T22:08:19.320" v="2954" actId="790"/>
          <ac:spMkLst>
            <pc:docMk/>
            <pc:sldMk cId="116920090" sldId="351"/>
            <ac:spMk id="3" creationId="{05E7CF5A-FEAA-E602-644C-3A4683CD2CBE}"/>
          </ac:spMkLst>
        </pc:spChg>
        <pc:spChg chg="mod">
          <ac:chgData name="Jan Vališ" userId="0ce9d07fab0f7fe7" providerId="LiveId" clId="{A81EE38F-2986-404F-83B8-3611F59C2E17}" dt="2025-04-01T22:08:19.320" v="2954" actId="790"/>
          <ac:spMkLst>
            <pc:docMk/>
            <pc:sldMk cId="116920090" sldId="351"/>
            <ac:spMk id="6" creationId="{19231DCA-2286-92A6-9358-A2C7EEDC19FE}"/>
          </ac:spMkLst>
        </pc:spChg>
        <pc:spChg chg="mod">
          <ac:chgData name="Jan Vališ" userId="0ce9d07fab0f7fe7" providerId="LiveId" clId="{A81EE38F-2986-404F-83B8-3611F59C2E17}" dt="2025-04-01T22:08:19.320" v="2954" actId="790"/>
          <ac:spMkLst>
            <pc:docMk/>
            <pc:sldMk cId="116920090" sldId="351"/>
            <ac:spMk id="35" creationId="{7ACF1DB6-FBC9-8475-1503-9FF947D69E38}"/>
          </ac:spMkLst>
        </pc:spChg>
        <pc:spChg chg="mod">
          <ac:chgData name="Jan Vališ" userId="0ce9d07fab0f7fe7" providerId="LiveId" clId="{A81EE38F-2986-404F-83B8-3611F59C2E17}" dt="2025-04-01T22:08:19.320" v="2954" actId="790"/>
          <ac:spMkLst>
            <pc:docMk/>
            <pc:sldMk cId="116920090" sldId="351"/>
            <ac:spMk id="40" creationId="{6CDE2B5C-AF4E-947F-5FA1-D33A46276EC7}"/>
          </ac:spMkLst>
        </pc:spChg>
        <pc:spChg chg="mod">
          <ac:chgData name="Jan Vališ" userId="0ce9d07fab0f7fe7" providerId="LiveId" clId="{A81EE38F-2986-404F-83B8-3611F59C2E17}" dt="2025-04-01T22:08:19.320" v="2954" actId="790"/>
          <ac:spMkLst>
            <pc:docMk/>
            <pc:sldMk cId="116920090" sldId="351"/>
            <ac:spMk id="52" creationId="{6F576E16-57EC-6FDF-7E6A-EE46D2EE9BA8}"/>
          </ac:spMkLst>
        </pc:spChg>
        <pc:spChg chg="mod">
          <ac:chgData name="Jan Vališ" userId="0ce9d07fab0f7fe7" providerId="LiveId" clId="{A81EE38F-2986-404F-83B8-3611F59C2E17}" dt="2025-04-01T22:08:19.320" v="2954" actId="790"/>
          <ac:spMkLst>
            <pc:docMk/>
            <pc:sldMk cId="116920090" sldId="351"/>
            <ac:spMk id="54" creationId="{E62AC647-0CC3-9D09-365A-9FEFDBDF19E7}"/>
          </ac:spMkLst>
        </pc:spChg>
        <pc:spChg chg="mod">
          <ac:chgData name="Jan Vališ" userId="0ce9d07fab0f7fe7" providerId="LiveId" clId="{A81EE38F-2986-404F-83B8-3611F59C2E17}" dt="2025-04-01T22:08:19.320" v="2954" actId="790"/>
          <ac:spMkLst>
            <pc:docMk/>
            <pc:sldMk cId="116920090" sldId="351"/>
            <ac:spMk id="55" creationId="{E778E4D5-E9E0-B0C7-92F5-A1633BDF976A}"/>
          </ac:spMkLst>
        </pc:spChg>
        <pc:spChg chg="mod">
          <ac:chgData name="Jan Vališ" userId="0ce9d07fab0f7fe7" providerId="LiveId" clId="{A81EE38F-2986-404F-83B8-3611F59C2E17}" dt="2025-04-01T22:08:19.320" v="2954" actId="790"/>
          <ac:spMkLst>
            <pc:docMk/>
            <pc:sldMk cId="116920090" sldId="351"/>
            <ac:spMk id="58" creationId="{5340A1AA-72EB-E6C0-CC4B-646362E6AAB0}"/>
          </ac:spMkLst>
        </pc:spChg>
        <pc:spChg chg="mod">
          <ac:chgData name="Jan Vališ" userId="0ce9d07fab0f7fe7" providerId="LiveId" clId="{A81EE38F-2986-404F-83B8-3611F59C2E17}" dt="2025-04-01T22:08:19.320" v="2954" actId="790"/>
          <ac:spMkLst>
            <pc:docMk/>
            <pc:sldMk cId="116920090" sldId="351"/>
            <ac:spMk id="62" creationId="{66AACDF0-5C59-2C3B-BFA1-CD8B77A4E826}"/>
          </ac:spMkLst>
        </pc:spChg>
        <pc:spChg chg="mod">
          <ac:chgData name="Jan Vališ" userId="0ce9d07fab0f7fe7" providerId="LiveId" clId="{A81EE38F-2986-404F-83B8-3611F59C2E17}" dt="2025-04-01T22:08:19.320" v="2954" actId="790"/>
          <ac:spMkLst>
            <pc:docMk/>
            <pc:sldMk cId="116920090" sldId="351"/>
            <ac:spMk id="66" creationId="{B721FF6B-5E1D-7EA4-E882-56601CF1DD96}"/>
          </ac:spMkLst>
        </pc:spChg>
      </pc:sldChg>
      <pc:sldChg chg="modSp mod">
        <pc:chgData name="Jan Vališ" userId="0ce9d07fab0f7fe7" providerId="LiveId" clId="{A81EE38F-2986-404F-83B8-3611F59C2E17}" dt="2025-04-01T22:08:19.320" v="2954" actId="790"/>
        <pc:sldMkLst>
          <pc:docMk/>
          <pc:sldMk cId="4220132643" sldId="352"/>
        </pc:sldMkLst>
        <pc:spChg chg="mod">
          <ac:chgData name="Jan Vališ" userId="0ce9d07fab0f7fe7" providerId="LiveId" clId="{A81EE38F-2986-404F-83B8-3611F59C2E17}" dt="2025-04-01T22:08:19.320" v="2954" actId="790"/>
          <ac:spMkLst>
            <pc:docMk/>
            <pc:sldMk cId="4220132643" sldId="352"/>
            <ac:spMk id="3" creationId="{B0357E28-2F6A-51B1-E113-8B5BBDD38EEF}"/>
          </ac:spMkLst>
        </pc:spChg>
        <pc:spChg chg="mod">
          <ac:chgData name="Jan Vališ" userId="0ce9d07fab0f7fe7" providerId="LiveId" clId="{A81EE38F-2986-404F-83B8-3611F59C2E17}" dt="2025-04-01T22:08:19.320" v="2954" actId="790"/>
          <ac:spMkLst>
            <pc:docMk/>
            <pc:sldMk cId="4220132643" sldId="352"/>
            <ac:spMk id="4" creationId="{8F32BA72-82A1-C536-ACF9-1255A5DF6290}"/>
          </ac:spMkLst>
        </pc:spChg>
      </pc:sldChg>
      <pc:sldChg chg="modSp mod ord">
        <pc:chgData name="Jan Vališ" userId="0ce9d07fab0f7fe7" providerId="LiveId" clId="{A81EE38F-2986-404F-83B8-3611F59C2E17}" dt="2025-04-01T22:08:19.320" v="2954" actId="790"/>
        <pc:sldMkLst>
          <pc:docMk/>
          <pc:sldMk cId="2874185789" sldId="353"/>
        </pc:sldMkLst>
        <pc:spChg chg="mod">
          <ac:chgData name="Jan Vališ" userId="0ce9d07fab0f7fe7" providerId="LiveId" clId="{A81EE38F-2986-404F-83B8-3611F59C2E17}" dt="2025-04-01T22:08:19.320" v="2954" actId="790"/>
          <ac:spMkLst>
            <pc:docMk/>
            <pc:sldMk cId="2874185789" sldId="353"/>
            <ac:spMk id="2" creationId="{A9155378-AC18-D44F-18DD-671D106F8005}"/>
          </ac:spMkLst>
        </pc:spChg>
        <pc:spChg chg="mod">
          <ac:chgData name="Jan Vališ" userId="0ce9d07fab0f7fe7" providerId="LiveId" clId="{A81EE38F-2986-404F-83B8-3611F59C2E17}" dt="2025-04-01T22:08:19.320" v="2954" actId="790"/>
          <ac:spMkLst>
            <pc:docMk/>
            <pc:sldMk cId="2874185789" sldId="353"/>
            <ac:spMk id="158" creationId="{41763C94-B42E-C72C-D1E8-88EBBAFF28BA}"/>
          </ac:spMkLst>
        </pc:spChg>
      </pc:sldChg>
      <pc:sldChg chg="modSp mod ord">
        <pc:chgData name="Jan Vališ" userId="0ce9d07fab0f7fe7" providerId="LiveId" clId="{A81EE38F-2986-404F-83B8-3611F59C2E17}" dt="2025-04-01T22:08:19.320" v="2954" actId="790"/>
        <pc:sldMkLst>
          <pc:docMk/>
          <pc:sldMk cId="1826228751" sldId="354"/>
        </pc:sldMkLst>
        <pc:spChg chg="mod">
          <ac:chgData name="Jan Vališ" userId="0ce9d07fab0f7fe7" providerId="LiveId" clId="{A81EE38F-2986-404F-83B8-3611F59C2E17}" dt="2025-04-01T22:08:19.320" v="2954" actId="790"/>
          <ac:spMkLst>
            <pc:docMk/>
            <pc:sldMk cId="1826228751" sldId="354"/>
            <ac:spMk id="4" creationId="{9C6B9F78-5610-C7E4-B610-27C7439331FE}"/>
          </ac:spMkLst>
        </pc:spChg>
        <pc:spChg chg="mod">
          <ac:chgData name="Jan Vališ" userId="0ce9d07fab0f7fe7" providerId="LiveId" clId="{A81EE38F-2986-404F-83B8-3611F59C2E17}" dt="2025-04-01T22:08:19.320" v="2954" actId="790"/>
          <ac:spMkLst>
            <pc:docMk/>
            <pc:sldMk cId="1826228751" sldId="354"/>
            <ac:spMk id="256" creationId="{59D9E2DF-E92B-5E2D-E0B4-16E4F391B50E}"/>
          </ac:spMkLst>
        </pc:spChg>
      </pc:sldChg>
      <pc:sldChg chg="addSp delSp modSp mod modTransition">
        <pc:chgData name="Jan Vališ" userId="0ce9d07fab0f7fe7" providerId="LiveId" clId="{A81EE38F-2986-404F-83B8-3611F59C2E17}" dt="2025-04-01T22:27:39.888" v="3057" actId="27297"/>
        <pc:sldMkLst>
          <pc:docMk/>
          <pc:sldMk cId="2993348715" sldId="355"/>
        </pc:sldMkLst>
        <pc:spChg chg="add mod">
          <ac:chgData name="Jan Vališ" userId="0ce9d07fab0f7fe7" providerId="LiveId" clId="{A81EE38F-2986-404F-83B8-3611F59C2E17}" dt="2025-04-01T22:10:28.997" v="2968"/>
          <ac:spMkLst>
            <pc:docMk/>
            <pc:sldMk cId="2993348715" sldId="355"/>
            <ac:spMk id="5" creationId="{5545F6D7-3ABD-02C6-5BDB-A3E7B197B6F2}"/>
          </ac:spMkLst>
        </pc:spChg>
        <pc:spChg chg="add mod">
          <ac:chgData name="Jan Vališ" userId="0ce9d07fab0f7fe7" providerId="LiveId" clId="{A81EE38F-2986-404F-83B8-3611F59C2E17}" dt="2025-04-01T22:13:42.318" v="3009" actId="207"/>
          <ac:spMkLst>
            <pc:docMk/>
            <pc:sldMk cId="2993348715" sldId="355"/>
            <ac:spMk id="6" creationId="{7F2F16B8-7054-201A-D798-F68300E3FDF1}"/>
          </ac:spMkLst>
        </pc:spChg>
        <pc:spChg chg="add mod">
          <ac:chgData name="Jan Vališ" userId="0ce9d07fab0f7fe7" providerId="LiveId" clId="{A81EE38F-2986-404F-83B8-3611F59C2E17}" dt="2025-04-01T22:13:52.308" v="3014" actId="1038"/>
          <ac:spMkLst>
            <pc:docMk/>
            <pc:sldMk cId="2993348715" sldId="355"/>
            <ac:spMk id="7" creationId="{B1E94453-EA5D-5709-079C-DDFEE7F48C55}"/>
          </ac:spMkLst>
        </pc:spChg>
        <pc:spChg chg="add mod">
          <ac:chgData name="Jan Vališ" userId="0ce9d07fab0f7fe7" providerId="LiveId" clId="{A81EE38F-2986-404F-83B8-3611F59C2E17}" dt="2025-04-01T22:15:42.856" v="3041" actId="1035"/>
          <ac:spMkLst>
            <pc:docMk/>
            <pc:sldMk cId="2993348715" sldId="355"/>
            <ac:spMk id="9" creationId="{6F22949B-80F9-D3DA-95EB-B7A5F7B32E42}"/>
          </ac:spMkLst>
        </pc:spChg>
        <pc:spChg chg="mod">
          <ac:chgData name="Jan Vališ" userId="0ce9d07fab0f7fe7" providerId="LiveId" clId="{A81EE38F-2986-404F-83B8-3611F59C2E17}" dt="2025-04-01T22:08:19.320" v="2954" actId="790"/>
          <ac:spMkLst>
            <pc:docMk/>
            <pc:sldMk cId="2993348715" sldId="355"/>
            <ac:spMk id="16" creationId="{25C35A03-C417-B363-FABE-0B8B313944D4}"/>
          </ac:spMkLst>
        </pc:spChg>
        <pc:spChg chg="mod">
          <ac:chgData name="Jan Vališ" userId="0ce9d07fab0f7fe7" providerId="LiveId" clId="{A81EE38F-2986-404F-83B8-3611F59C2E17}" dt="2025-04-01T22:08:19.320" v="2954" actId="790"/>
          <ac:spMkLst>
            <pc:docMk/>
            <pc:sldMk cId="2993348715" sldId="355"/>
            <ac:spMk id="22" creationId="{F5749358-E1EF-D31B-298C-1521DC0C4362}"/>
          </ac:spMkLst>
        </pc:spChg>
        <pc:spChg chg="mod">
          <ac:chgData name="Jan Vališ" userId="0ce9d07fab0f7fe7" providerId="LiveId" clId="{A81EE38F-2986-404F-83B8-3611F59C2E17}" dt="2025-04-01T22:08:19.320" v="2954" actId="790"/>
          <ac:spMkLst>
            <pc:docMk/>
            <pc:sldMk cId="2993348715" sldId="355"/>
            <ac:spMk id="23" creationId="{00000000-0000-0000-0000-000000000000}"/>
          </ac:spMkLst>
        </pc:spChg>
        <pc:spChg chg="del mod">
          <ac:chgData name="Jan Vališ" userId="0ce9d07fab0f7fe7" providerId="LiveId" clId="{A81EE38F-2986-404F-83B8-3611F59C2E17}" dt="2025-04-01T22:15:11.990" v="3023" actId="478"/>
          <ac:spMkLst>
            <pc:docMk/>
            <pc:sldMk cId="2993348715" sldId="355"/>
            <ac:spMk id="33" creationId="{00000000-0000-0000-0000-000000000000}"/>
          </ac:spMkLst>
        </pc:spChg>
        <pc:spChg chg="mod">
          <ac:chgData name="Jan Vališ" userId="0ce9d07fab0f7fe7" providerId="LiveId" clId="{A81EE38F-2986-404F-83B8-3611F59C2E17}" dt="2025-04-01T22:16:29.105" v="3045" actId="1037"/>
          <ac:spMkLst>
            <pc:docMk/>
            <pc:sldMk cId="2993348715" sldId="355"/>
            <ac:spMk id="34" creationId="{00000000-0000-0000-0000-000000000000}"/>
          </ac:spMkLst>
        </pc:spChg>
        <pc:spChg chg="mod">
          <ac:chgData name="Jan Vališ" userId="0ce9d07fab0f7fe7" providerId="LiveId" clId="{A81EE38F-2986-404F-83B8-3611F59C2E17}" dt="2025-04-01T22:08:19.320" v="2954" actId="790"/>
          <ac:spMkLst>
            <pc:docMk/>
            <pc:sldMk cId="2993348715" sldId="355"/>
            <ac:spMk id="36" creationId="{00000000-0000-0000-0000-000000000000}"/>
          </ac:spMkLst>
        </pc:spChg>
        <pc:spChg chg="mod">
          <ac:chgData name="Jan Vališ" userId="0ce9d07fab0f7fe7" providerId="LiveId" clId="{A81EE38F-2986-404F-83B8-3611F59C2E17}" dt="2025-04-01T22:12:42.748" v="3005" actId="1036"/>
          <ac:spMkLst>
            <pc:docMk/>
            <pc:sldMk cId="2993348715" sldId="355"/>
            <ac:spMk id="38" creationId="{CE5D1347-9333-D9D8-A869-26DFA0221C91}"/>
          </ac:spMkLst>
        </pc:spChg>
        <pc:spChg chg="mod">
          <ac:chgData name="Jan Vališ" userId="0ce9d07fab0f7fe7" providerId="LiveId" clId="{A81EE38F-2986-404F-83B8-3611F59C2E17}" dt="2025-04-01T22:08:19.320" v="2954" actId="790"/>
          <ac:spMkLst>
            <pc:docMk/>
            <pc:sldMk cId="2993348715" sldId="355"/>
            <ac:spMk id="39" creationId="{F4DB414E-274B-D9E4-F569-A87053B1C7CA}"/>
          </ac:spMkLst>
        </pc:spChg>
        <pc:spChg chg="mod">
          <ac:chgData name="Jan Vališ" userId="0ce9d07fab0f7fe7" providerId="LiveId" clId="{A81EE38F-2986-404F-83B8-3611F59C2E17}" dt="2025-04-01T22:08:19.320" v="2954" actId="790"/>
          <ac:spMkLst>
            <pc:docMk/>
            <pc:sldMk cId="2993348715" sldId="355"/>
            <ac:spMk id="41" creationId="{6D5769D9-BFF9-5932-6608-B0AD7CECACC4}"/>
          </ac:spMkLst>
        </pc:spChg>
        <pc:spChg chg="mod">
          <ac:chgData name="Jan Vališ" userId="0ce9d07fab0f7fe7" providerId="LiveId" clId="{A81EE38F-2986-404F-83B8-3611F59C2E17}" dt="2025-04-01T22:08:19.320" v="2954" actId="790"/>
          <ac:spMkLst>
            <pc:docMk/>
            <pc:sldMk cId="2993348715" sldId="355"/>
            <ac:spMk id="42" creationId="{50C05F00-08E5-60AF-FD67-EA7861AF6985}"/>
          </ac:spMkLst>
        </pc:spChg>
        <pc:graphicFrameChg chg="add mod modGraphic">
          <ac:chgData name="Jan Vališ" userId="0ce9d07fab0f7fe7" providerId="LiveId" clId="{A81EE38F-2986-404F-83B8-3611F59C2E17}" dt="2025-04-01T22:27:39.888" v="3057" actId="27297"/>
          <ac:graphicFrameMkLst>
            <pc:docMk/>
            <pc:sldMk cId="2993348715" sldId="355"/>
            <ac:graphicFrameMk id="3" creationId="{F24C1BC2-C92F-118A-1D12-83BF3DE682C3}"/>
          </ac:graphicFrameMkLst>
        </pc:graphicFrameChg>
        <pc:picChg chg="add mod modCrop">
          <ac:chgData name="Jan Vališ" userId="0ce9d07fab0f7fe7" providerId="LiveId" clId="{A81EE38F-2986-404F-83B8-3611F59C2E17}" dt="2025-04-01T22:15:25.143" v="3038" actId="1037"/>
          <ac:picMkLst>
            <pc:docMk/>
            <pc:sldMk cId="2993348715" sldId="355"/>
            <ac:picMk id="10" creationId="{8995A881-39E3-105E-9685-BF6CD6DCDD58}"/>
          </ac:picMkLst>
        </pc:picChg>
        <pc:picChg chg="add del">
          <ac:chgData name="Jan Vališ" userId="0ce9d07fab0f7fe7" providerId="LiveId" clId="{A81EE38F-2986-404F-83B8-3611F59C2E17}" dt="2025-04-01T22:09:43.892" v="2962" actId="478"/>
          <ac:picMkLst>
            <pc:docMk/>
            <pc:sldMk cId="2993348715" sldId="355"/>
            <ac:picMk id="25" creationId="{00000000-0000-0000-0000-000000000000}"/>
          </ac:picMkLst>
        </pc:picChg>
      </pc:sldChg>
      <pc:sldChg chg="modSp mod">
        <pc:chgData name="Jan Vališ" userId="0ce9d07fab0f7fe7" providerId="LiveId" clId="{A81EE38F-2986-404F-83B8-3611F59C2E17}" dt="2025-04-01T22:08:19.320" v="2954" actId="790"/>
        <pc:sldMkLst>
          <pc:docMk/>
          <pc:sldMk cId="2560196972" sldId="356"/>
        </pc:sldMkLst>
        <pc:spChg chg="mod">
          <ac:chgData name="Jan Vališ" userId="0ce9d07fab0f7fe7" providerId="LiveId" clId="{A81EE38F-2986-404F-83B8-3611F59C2E17}" dt="2025-04-01T22:08:19.320" v="2954" actId="790"/>
          <ac:spMkLst>
            <pc:docMk/>
            <pc:sldMk cId="2560196972" sldId="356"/>
            <ac:spMk id="3" creationId="{05E7CF5A-FEAA-E602-644C-3A4683CD2CBE}"/>
          </ac:spMkLst>
        </pc:spChg>
        <pc:spChg chg="mod">
          <ac:chgData name="Jan Vališ" userId="0ce9d07fab0f7fe7" providerId="LiveId" clId="{A81EE38F-2986-404F-83B8-3611F59C2E17}" dt="2025-04-01T22:08:19.320" v="2954" actId="790"/>
          <ac:spMkLst>
            <pc:docMk/>
            <pc:sldMk cId="2560196972" sldId="356"/>
            <ac:spMk id="6" creationId="{19231DCA-2286-92A6-9358-A2C7EEDC19FE}"/>
          </ac:spMkLst>
        </pc:spChg>
        <pc:spChg chg="mod">
          <ac:chgData name="Jan Vališ" userId="0ce9d07fab0f7fe7" providerId="LiveId" clId="{A81EE38F-2986-404F-83B8-3611F59C2E17}" dt="2025-04-01T22:08:19.320" v="2954" actId="790"/>
          <ac:spMkLst>
            <pc:docMk/>
            <pc:sldMk cId="2560196972" sldId="356"/>
            <ac:spMk id="13" creationId="{7B941192-A4C5-9319-A21A-4957D487CD11}"/>
          </ac:spMkLst>
        </pc:spChg>
        <pc:spChg chg="mod">
          <ac:chgData name="Jan Vališ" userId="0ce9d07fab0f7fe7" providerId="LiveId" clId="{A81EE38F-2986-404F-83B8-3611F59C2E17}" dt="2025-04-01T22:08:19.320" v="2954" actId="790"/>
          <ac:spMkLst>
            <pc:docMk/>
            <pc:sldMk cId="2560196972" sldId="356"/>
            <ac:spMk id="18" creationId="{0E8DE3A8-1628-8BCF-327A-E224EA470697}"/>
          </ac:spMkLst>
        </pc:spChg>
        <pc:spChg chg="mod">
          <ac:chgData name="Jan Vališ" userId="0ce9d07fab0f7fe7" providerId="LiveId" clId="{A81EE38F-2986-404F-83B8-3611F59C2E17}" dt="2025-04-01T22:08:19.320" v="2954" actId="790"/>
          <ac:spMkLst>
            <pc:docMk/>
            <pc:sldMk cId="2560196972" sldId="356"/>
            <ac:spMk id="19" creationId="{97FBC390-E173-6415-830B-5A1DB22E373E}"/>
          </ac:spMkLst>
        </pc:spChg>
        <pc:spChg chg="mod">
          <ac:chgData name="Jan Vališ" userId="0ce9d07fab0f7fe7" providerId="LiveId" clId="{A81EE38F-2986-404F-83B8-3611F59C2E17}" dt="2025-04-01T22:08:19.320" v="2954" actId="790"/>
          <ac:spMkLst>
            <pc:docMk/>
            <pc:sldMk cId="2560196972" sldId="356"/>
            <ac:spMk id="21" creationId="{F5E533EC-613D-C622-2188-C7EC9A75F0CD}"/>
          </ac:spMkLst>
        </pc:spChg>
        <pc:spChg chg="mod">
          <ac:chgData name="Jan Vališ" userId="0ce9d07fab0f7fe7" providerId="LiveId" clId="{A81EE38F-2986-404F-83B8-3611F59C2E17}" dt="2025-04-01T22:08:19.320" v="2954" actId="790"/>
          <ac:spMkLst>
            <pc:docMk/>
            <pc:sldMk cId="2560196972" sldId="356"/>
            <ac:spMk id="23" creationId="{E60F3C6F-AF2D-1D7D-9E6E-90BC80965B1F}"/>
          </ac:spMkLst>
        </pc:spChg>
        <pc:spChg chg="mod">
          <ac:chgData name="Jan Vališ" userId="0ce9d07fab0f7fe7" providerId="LiveId" clId="{A81EE38F-2986-404F-83B8-3611F59C2E17}" dt="2025-04-01T22:08:19.320" v="2954" actId="790"/>
          <ac:spMkLst>
            <pc:docMk/>
            <pc:sldMk cId="2560196972" sldId="356"/>
            <ac:spMk id="30" creationId="{52E46EE0-4485-91A0-34AF-DF5E15DAE839}"/>
          </ac:spMkLst>
        </pc:spChg>
        <pc:spChg chg="mod">
          <ac:chgData name="Jan Vališ" userId="0ce9d07fab0f7fe7" providerId="LiveId" clId="{A81EE38F-2986-404F-83B8-3611F59C2E17}" dt="2025-04-01T22:08:19.320" v="2954" actId="790"/>
          <ac:spMkLst>
            <pc:docMk/>
            <pc:sldMk cId="2560196972" sldId="356"/>
            <ac:spMk id="32" creationId="{7D38AF6D-D26A-6C51-4D63-4F676519F32B}"/>
          </ac:spMkLst>
        </pc:spChg>
        <pc:spChg chg="mod">
          <ac:chgData name="Jan Vališ" userId="0ce9d07fab0f7fe7" providerId="LiveId" clId="{A81EE38F-2986-404F-83B8-3611F59C2E17}" dt="2025-04-01T22:08:19.320" v="2954" actId="790"/>
          <ac:spMkLst>
            <pc:docMk/>
            <pc:sldMk cId="2560196972" sldId="356"/>
            <ac:spMk id="35" creationId="{7ACF1DB6-FBC9-8475-1503-9FF947D69E38}"/>
          </ac:spMkLst>
        </pc:spChg>
      </pc:sldChg>
      <pc:sldChg chg="modSp mod">
        <pc:chgData name="Jan Vališ" userId="0ce9d07fab0f7fe7" providerId="LiveId" clId="{A81EE38F-2986-404F-83B8-3611F59C2E17}" dt="2025-04-01T22:08:19.320" v="2954" actId="790"/>
        <pc:sldMkLst>
          <pc:docMk/>
          <pc:sldMk cId="2007616399" sldId="357"/>
        </pc:sldMkLst>
        <pc:spChg chg="mod">
          <ac:chgData name="Jan Vališ" userId="0ce9d07fab0f7fe7" providerId="LiveId" clId="{A81EE38F-2986-404F-83B8-3611F59C2E17}" dt="2025-04-01T22:08:19.320" v="2954" actId="790"/>
          <ac:spMkLst>
            <pc:docMk/>
            <pc:sldMk cId="2007616399" sldId="357"/>
            <ac:spMk id="6" creationId="{19231DCA-2286-92A6-9358-A2C7EEDC19FE}"/>
          </ac:spMkLst>
        </pc:spChg>
        <pc:spChg chg="mod">
          <ac:chgData name="Jan Vališ" userId="0ce9d07fab0f7fe7" providerId="LiveId" clId="{A81EE38F-2986-404F-83B8-3611F59C2E17}" dt="2025-04-01T22:08:19.320" v="2954" actId="790"/>
          <ac:spMkLst>
            <pc:docMk/>
            <pc:sldMk cId="2007616399" sldId="357"/>
            <ac:spMk id="43" creationId="{524A8B80-9B53-F873-E6EC-1F6E78DEBCAD}"/>
          </ac:spMkLst>
        </pc:spChg>
        <pc:spChg chg="mod">
          <ac:chgData name="Jan Vališ" userId="0ce9d07fab0f7fe7" providerId="LiveId" clId="{A81EE38F-2986-404F-83B8-3611F59C2E17}" dt="2025-04-01T22:08:19.320" v="2954" actId="790"/>
          <ac:spMkLst>
            <pc:docMk/>
            <pc:sldMk cId="2007616399" sldId="357"/>
            <ac:spMk id="69" creationId="{7BE15A1F-8D6D-442F-6517-D9AD0D2C1604}"/>
          </ac:spMkLst>
        </pc:spChg>
        <pc:spChg chg="mod">
          <ac:chgData name="Jan Vališ" userId="0ce9d07fab0f7fe7" providerId="LiveId" clId="{A81EE38F-2986-404F-83B8-3611F59C2E17}" dt="2025-04-01T22:08:19.320" v="2954" actId="790"/>
          <ac:spMkLst>
            <pc:docMk/>
            <pc:sldMk cId="2007616399" sldId="357"/>
            <ac:spMk id="71" creationId="{C145D875-5CDF-6511-8F40-17974B8C0530}"/>
          </ac:spMkLst>
        </pc:spChg>
        <pc:spChg chg="mod">
          <ac:chgData name="Jan Vališ" userId="0ce9d07fab0f7fe7" providerId="LiveId" clId="{A81EE38F-2986-404F-83B8-3611F59C2E17}" dt="2025-04-01T22:08:19.320" v="2954" actId="790"/>
          <ac:spMkLst>
            <pc:docMk/>
            <pc:sldMk cId="2007616399" sldId="357"/>
            <ac:spMk id="74" creationId="{3591DB02-1AB1-BACB-D286-2A74847F33FD}"/>
          </ac:spMkLst>
        </pc:spChg>
        <pc:spChg chg="mod">
          <ac:chgData name="Jan Vališ" userId="0ce9d07fab0f7fe7" providerId="LiveId" clId="{A81EE38F-2986-404F-83B8-3611F59C2E17}" dt="2025-04-01T22:08:19.320" v="2954" actId="790"/>
          <ac:spMkLst>
            <pc:docMk/>
            <pc:sldMk cId="2007616399" sldId="357"/>
            <ac:spMk id="75" creationId="{72651053-75AF-BAFF-533C-9991FFB9C4FA}"/>
          </ac:spMkLst>
        </pc:spChg>
        <pc:spChg chg="mod">
          <ac:chgData name="Jan Vališ" userId="0ce9d07fab0f7fe7" providerId="LiveId" clId="{A81EE38F-2986-404F-83B8-3611F59C2E17}" dt="2025-04-01T22:08:19.320" v="2954" actId="790"/>
          <ac:spMkLst>
            <pc:docMk/>
            <pc:sldMk cId="2007616399" sldId="357"/>
            <ac:spMk id="76" creationId="{73B59485-706F-10A8-4B14-CD0D7410A343}"/>
          </ac:spMkLst>
        </pc:spChg>
        <pc:spChg chg="mod">
          <ac:chgData name="Jan Vališ" userId="0ce9d07fab0f7fe7" providerId="LiveId" clId="{A81EE38F-2986-404F-83B8-3611F59C2E17}" dt="2025-04-01T22:08:19.320" v="2954" actId="790"/>
          <ac:spMkLst>
            <pc:docMk/>
            <pc:sldMk cId="2007616399" sldId="357"/>
            <ac:spMk id="80" creationId="{F37A4D86-7566-3339-5C4E-06FE2E1D0E49}"/>
          </ac:spMkLst>
        </pc:spChg>
        <pc:spChg chg="mod">
          <ac:chgData name="Jan Vališ" userId="0ce9d07fab0f7fe7" providerId="LiveId" clId="{A81EE38F-2986-404F-83B8-3611F59C2E17}" dt="2025-04-01T22:08:19.320" v="2954" actId="790"/>
          <ac:spMkLst>
            <pc:docMk/>
            <pc:sldMk cId="2007616399" sldId="357"/>
            <ac:spMk id="83" creationId="{A45D6835-5F06-F866-743B-318EAE320792}"/>
          </ac:spMkLst>
        </pc:spChg>
        <pc:spChg chg="mod">
          <ac:chgData name="Jan Vališ" userId="0ce9d07fab0f7fe7" providerId="LiveId" clId="{A81EE38F-2986-404F-83B8-3611F59C2E17}" dt="2025-04-01T22:08:19.320" v="2954" actId="790"/>
          <ac:spMkLst>
            <pc:docMk/>
            <pc:sldMk cId="2007616399" sldId="357"/>
            <ac:spMk id="84" creationId="{08CEAA62-0439-5262-2E5B-44C8724AF9E9}"/>
          </ac:spMkLst>
        </pc:spChg>
      </pc:sldChg>
      <pc:sldChg chg="modSp mod">
        <pc:chgData name="Jan Vališ" userId="0ce9d07fab0f7fe7" providerId="LiveId" clId="{A81EE38F-2986-404F-83B8-3611F59C2E17}" dt="2025-04-01T22:08:19.320" v="2954" actId="790"/>
        <pc:sldMkLst>
          <pc:docMk/>
          <pc:sldMk cId="4290384119" sldId="358"/>
        </pc:sldMkLst>
        <pc:spChg chg="mod">
          <ac:chgData name="Jan Vališ" userId="0ce9d07fab0f7fe7" providerId="LiveId" clId="{A81EE38F-2986-404F-83B8-3611F59C2E17}" dt="2025-04-01T22:08:19.320" v="2954" actId="790"/>
          <ac:spMkLst>
            <pc:docMk/>
            <pc:sldMk cId="4290384119" sldId="358"/>
            <ac:spMk id="2" creationId="{471086FC-63DA-0C83-41DB-A80F459DD394}"/>
          </ac:spMkLst>
        </pc:spChg>
        <pc:spChg chg="mod">
          <ac:chgData name="Jan Vališ" userId="0ce9d07fab0f7fe7" providerId="LiveId" clId="{A81EE38F-2986-404F-83B8-3611F59C2E17}" dt="2025-04-01T22:08:19.320" v="2954" actId="790"/>
          <ac:spMkLst>
            <pc:docMk/>
            <pc:sldMk cId="4290384119" sldId="358"/>
            <ac:spMk id="43" creationId="{524A8B80-9B53-F873-E6EC-1F6E78DEBCAD}"/>
          </ac:spMkLst>
        </pc:spChg>
        <pc:spChg chg="mod">
          <ac:chgData name="Jan Vališ" userId="0ce9d07fab0f7fe7" providerId="LiveId" clId="{A81EE38F-2986-404F-83B8-3611F59C2E17}" dt="2025-04-01T22:08:19.320" v="2954" actId="790"/>
          <ac:spMkLst>
            <pc:docMk/>
            <pc:sldMk cId="4290384119" sldId="358"/>
            <ac:spMk id="70" creationId="{C87893A4-8A56-8273-38F7-625523EC1B23}"/>
          </ac:spMkLst>
        </pc:spChg>
        <pc:spChg chg="mod">
          <ac:chgData name="Jan Vališ" userId="0ce9d07fab0f7fe7" providerId="LiveId" clId="{A81EE38F-2986-404F-83B8-3611F59C2E17}" dt="2025-04-01T22:08:19.320" v="2954" actId="790"/>
          <ac:spMkLst>
            <pc:docMk/>
            <pc:sldMk cId="4290384119" sldId="358"/>
            <ac:spMk id="71" creationId="{226193A0-AE9C-A303-410F-4665A842AA88}"/>
          </ac:spMkLst>
        </pc:spChg>
        <pc:spChg chg="mod">
          <ac:chgData name="Jan Vališ" userId="0ce9d07fab0f7fe7" providerId="LiveId" clId="{A81EE38F-2986-404F-83B8-3611F59C2E17}" dt="2025-04-01T22:08:19.320" v="2954" actId="790"/>
          <ac:spMkLst>
            <pc:docMk/>
            <pc:sldMk cId="4290384119" sldId="358"/>
            <ac:spMk id="72" creationId="{266FB8EA-333F-2963-76C2-6F9E33273F86}"/>
          </ac:spMkLst>
        </pc:spChg>
        <pc:spChg chg="mod">
          <ac:chgData name="Jan Vališ" userId="0ce9d07fab0f7fe7" providerId="LiveId" clId="{A81EE38F-2986-404F-83B8-3611F59C2E17}" dt="2025-04-01T22:08:19.320" v="2954" actId="790"/>
          <ac:spMkLst>
            <pc:docMk/>
            <pc:sldMk cId="4290384119" sldId="358"/>
            <ac:spMk id="73" creationId="{7B61DAF2-D573-0B9A-F663-2DBEEFB7E8D2}"/>
          </ac:spMkLst>
        </pc:spChg>
        <pc:spChg chg="mod">
          <ac:chgData name="Jan Vališ" userId="0ce9d07fab0f7fe7" providerId="LiveId" clId="{A81EE38F-2986-404F-83B8-3611F59C2E17}" dt="2025-04-01T22:08:19.320" v="2954" actId="790"/>
          <ac:spMkLst>
            <pc:docMk/>
            <pc:sldMk cId="4290384119" sldId="358"/>
            <ac:spMk id="74" creationId="{7F9BDF95-79D9-08F3-5042-B09875D995A4}"/>
          </ac:spMkLst>
        </pc:spChg>
        <pc:spChg chg="mod">
          <ac:chgData name="Jan Vališ" userId="0ce9d07fab0f7fe7" providerId="LiveId" clId="{A81EE38F-2986-404F-83B8-3611F59C2E17}" dt="2025-04-01T22:08:19.320" v="2954" actId="790"/>
          <ac:spMkLst>
            <pc:docMk/>
            <pc:sldMk cId="4290384119" sldId="358"/>
            <ac:spMk id="75" creationId="{55F4D472-CB69-A116-14F4-979C6AAA563D}"/>
          </ac:spMkLst>
        </pc:spChg>
        <pc:spChg chg="mod">
          <ac:chgData name="Jan Vališ" userId="0ce9d07fab0f7fe7" providerId="LiveId" clId="{A81EE38F-2986-404F-83B8-3611F59C2E17}" dt="2025-04-01T22:08:19.320" v="2954" actId="790"/>
          <ac:spMkLst>
            <pc:docMk/>
            <pc:sldMk cId="4290384119" sldId="358"/>
            <ac:spMk id="78" creationId="{1BEDE306-98B7-5CE9-B625-35F6E7A685A5}"/>
          </ac:spMkLst>
        </pc:spChg>
        <pc:spChg chg="mod">
          <ac:chgData name="Jan Vališ" userId="0ce9d07fab0f7fe7" providerId="LiveId" clId="{A81EE38F-2986-404F-83B8-3611F59C2E17}" dt="2025-04-01T22:08:19.320" v="2954" actId="790"/>
          <ac:spMkLst>
            <pc:docMk/>
            <pc:sldMk cId="4290384119" sldId="358"/>
            <ac:spMk id="81" creationId="{66EFB40C-1CD8-3C29-233C-5D3A40885AED}"/>
          </ac:spMkLst>
        </pc:spChg>
      </pc:sldChg>
      <pc:sldChg chg="modSp mod">
        <pc:chgData name="Jan Vališ" userId="0ce9d07fab0f7fe7" providerId="LiveId" clId="{A81EE38F-2986-404F-83B8-3611F59C2E17}" dt="2025-04-01T22:08:19.320" v="2954" actId="790"/>
        <pc:sldMkLst>
          <pc:docMk/>
          <pc:sldMk cId="1632874281" sldId="359"/>
        </pc:sldMkLst>
        <pc:spChg chg="mod">
          <ac:chgData name="Jan Vališ" userId="0ce9d07fab0f7fe7" providerId="LiveId" clId="{A81EE38F-2986-404F-83B8-3611F59C2E17}" dt="2025-04-01T22:08:19.320" v="2954" actId="790"/>
          <ac:spMkLst>
            <pc:docMk/>
            <pc:sldMk cId="1632874281" sldId="359"/>
            <ac:spMk id="2" creationId="{471086FC-63DA-0C83-41DB-A80F459DD394}"/>
          </ac:spMkLst>
        </pc:spChg>
        <pc:spChg chg="mod">
          <ac:chgData name="Jan Vališ" userId="0ce9d07fab0f7fe7" providerId="LiveId" clId="{A81EE38F-2986-404F-83B8-3611F59C2E17}" dt="2025-04-01T22:08:19.320" v="2954" actId="790"/>
          <ac:spMkLst>
            <pc:docMk/>
            <pc:sldMk cId="1632874281" sldId="359"/>
            <ac:spMk id="14" creationId="{9C57B119-D0C5-F726-79C7-C07466B97FB8}"/>
          </ac:spMkLst>
        </pc:spChg>
        <pc:spChg chg="mod">
          <ac:chgData name="Jan Vališ" userId="0ce9d07fab0f7fe7" providerId="LiveId" clId="{A81EE38F-2986-404F-83B8-3611F59C2E17}" dt="2025-04-01T22:08:19.320" v="2954" actId="790"/>
          <ac:spMkLst>
            <pc:docMk/>
            <pc:sldMk cId="1632874281" sldId="359"/>
            <ac:spMk id="15" creationId="{C4D226B5-C1AE-A8A7-EA2C-9C7AC4A764AA}"/>
          </ac:spMkLst>
        </pc:spChg>
        <pc:spChg chg="mod">
          <ac:chgData name="Jan Vališ" userId="0ce9d07fab0f7fe7" providerId="LiveId" clId="{A81EE38F-2986-404F-83B8-3611F59C2E17}" dt="2025-04-01T22:08:19.320" v="2954" actId="790"/>
          <ac:spMkLst>
            <pc:docMk/>
            <pc:sldMk cId="1632874281" sldId="359"/>
            <ac:spMk id="19" creationId="{7C1FF5B9-A53D-2D6C-6CE1-57DD61E42075}"/>
          </ac:spMkLst>
        </pc:spChg>
        <pc:spChg chg="mod">
          <ac:chgData name="Jan Vališ" userId="0ce9d07fab0f7fe7" providerId="LiveId" clId="{A81EE38F-2986-404F-83B8-3611F59C2E17}" dt="2025-04-01T22:08:19.320" v="2954" actId="790"/>
          <ac:spMkLst>
            <pc:docMk/>
            <pc:sldMk cId="1632874281" sldId="359"/>
            <ac:spMk id="20" creationId="{EB44F249-841D-3B54-C61F-997318686B09}"/>
          </ac:spMkLst>
        </pc:spChg>
        <pc:spChg chg="mod">
          <ac:chgData name="Jan Vališ" userId="0ce9d07fab0f7fe7" providerId="LiveId" clId="{A81EE38F-2986-404F-83B8-3611F59C2E17}" dt="2025-04-01T22:08:19.320" v="2954" actId="790"/>
          <ac:spMkLst>
            <pc:docMk/>
            <pc:sldMk cId="1632874281" sldId="359"/>
            <ac:spMk id="21" creationId="{8BB14AEF-22AD-1E6B-B99B-D1B83FB0BC6B}"/>
          </ac:spMkLst>
        </pc:spChg>
        <pc:spChg chg="mod">
          <ac:chgData name="Jan Vališ" userId="0ce9d07fab0f7fe7" providerId="LiveId" clId="{A81EE38F-2986-404F-83B8-3611F59C2E17}" dt="2025-04-01T22:08:19.320" v="2954" actId="790"/>
          <ac:spMkLst>
            <pc:docMk/>
            <pc:sldMk cId="1632874281" sldId="359"/>
            <ac:spMk id="22" creationId="{DAB43772-DB65-C961-3C12-343AFFEF3880}"/>
          </ac:spMkLst>
        </pc:spChg>
        <pc:spChg chg="mod">
          <ac:chgData name="Jan Vališ" userId="0ce9d07fab0f7fe7" providerId="LiveId" clId="{A81EE38F-2986-404F-83B8-3611F59C2E17}" dt="2025-04-01T22:08:19.320" v="2954" actId="790"/>
          <ac:spMkLst>
            <pc:docMk/>
            <pc:sldMk cId="1632874281" sldId="359"/>
            <ac:spMk id="27" creationId="{169CB760-091F-F3A9-AA6D-B976909ACE3D}"/>
          </ac:spMkLst>
        </pc:spChg>
        <pc:spChg chg="mod">
          <ac:chgData name="Jan Vališ" userId="0ce9d07fab0f7fe7" providerId="LiveId" clId="{A81EE38F-2986-404F-83B8-3611F59C2E17}" dt="2025-04-01T22:08:19.320" v="2954" actId="790"/>
          <ac:spMkLst>
            <pc:docMk/>
            <pc:sldMk cId="1632874281" sldId="359"/>
            <ac:spMk id="29" creationId="{B5D64501-8254-F41C-2282-9DD5CE0E05C3}"/>
          </ac:spMkLst>
        </pc:spChg>
        <pc:spChg chg="mod">
          <ac:chgData name="Jan Vališ" userId="0ce9d07fab0f7fe7" providerId="LiveId" clId="{A81EE38F-2986-404F-83B8-3611F59C2E17}" dt="2025-04-01T22:08:19.320" v="2954" actId="790"/>
          <ac:spMkLst>
            <pc:docMk/>
            <pc:sldMk cId="1632874281" sldId="359"/>
            <ac:spMk id="37" creationId="{806F4FED-F18B-F6CB-2C28-4286DCC7510E}"/>
          </ac:spMkLst>
        </pc:spChg>
      </pc:sldChg>
      <pc:sldChg chg="modSp mod">
        <pc:chgData name="Jan Vališ" userId="0ce9d07fab0f7fe7" providerId="LiveId" clId="{A81EE38F-2986-404F-83B8-3611F59C2E17}" dt="2025-04-01T22:08:19.320" v="2954" actId="790"/>
        <pc:sldMkLst>
          <pc:docMk/>
          <pc:sldMk cId="4030472018" sldId="360"/>
        </pc:sldMkLst>
        <pc:spChg chg="mod">
          <ac:chgData name="Jan Vališ" userId="0ce9d07fab0f7fe7" providerId="LiveId" clId="{A81EE38F-2986-404F-83B8-3611F59C2E17}" dt="2025-04-01T22:08:19.320" v="2954" actId="790"/>
          <ac:spMkLst>
            <pc:docMk/>
            <pc:sldMk cId="4030472018" sldId="360"/>
            <ac:spMk id="67" creationId="{FAFB165B-F3E4-E1A3-4525-BC70009FB226}"/>
          </ac:spMkLst>
        </pc:spChg>
        <pc:spChg chg="mod">
          <ac:chgData name="Jan Vališ" userId="0ce9d07fab0f7fe7" providerId="LiveId" clId="{A81EE38F-2986-404F-83B8-3611F59C2E17}" dt="2025-04-01T22:08:19.320" v="2954" actId="790"/>
          <ac:spMkLst>
            <pc:docMk/>
            <pc:sldMk cId="4030472018" sldId="360"/>
            <ac:spMk id="69" creationId="{F0FCA3FC-B924-9CA4-4B23-86ABE7DD91A5}"/>
          </ac:spMkLst>
        </pc:spChg>
        <pc:spChg chg="mod">
          <ac:chgData name="Jan Vališ" userId="0ce9d07fab0f7fe7" providerId="LiveId" clId="{A81EE38F-2986-404F-83B8-3611F59C2E17}" dt="2025-04-01T22:08:19.320" v="2954" actId="790"/>
          <ac:spMkLst>
            <pc:docMk/>
            <pc:sldMk cId="4030472018" sldId="360"/>
            <ac:spMk id="70" creationId="{297714CF-0F4F-875F-F585-CD8BD168C784}"/>
          </ac:spMkLst>
        </pc:spChg>
        <pc:spChg chg="mod">
          <ac:chgData name="Jan Vališ" userId="0ce9d07fab0f7fe7" providerId="LiveId" clId="{A81EE38F-2986-404F-83B8-3611F59C2E17}" dt="2025-04-01T22:08:19.320" v="2954" actId="790"/>
          <ac:spMkLst>
            <pc:docMk/>
            <pc:sldMk cId="4030472018" sldId="360"/>
            <ac:spMk id="71" creationId="{93546300-D135-71D1-C56F-E6ACBE1EA491}"/>
          </ac:spMkLst>
        </pc:spChg>
        <pc:spChg chg="mod">
          <ac:chgData name="Jan Vališ" userId="0ce9d07fab0f7fe7" providerId="LiveId" clId="{A81EE38F-2986-404F-83B8-3611F59C2E17}" dt="2025-04-01T22:08:19.320" v="2954" actId="790"/>
          <ac:spMkLst>
            <pc:docMk/>
            <pc:sldMk cId="4030472018" sldId="360"/>
            <ac:spMk id="72" creationId="{C0F8405A-CBF0-96BF-52EA-D5898C8A6872}"/>
          </ac:spMkLst>
        </pc:spChg>
        <pc:spChg chg="mod">
          <ac:chgData name="Jan Vališ" userId="0ce9d07fab0f7fe7" providerId="LiveId" clId="{A81EE38F-2986-404F-83B8-3611F59C2E17}" dt="2025-04-01T22:08:19.320" v="2954" actId="790"/>
          <ac:spMkLst>
            <pc:docMk/>
            <pc:sldMk cId="4030472018" sldId="360"/>
            <ac:spMk id="74" creationId="{81C3E99C-0B22-DEC6-1215-62556D463E48}"/>
          </ac:spMkLst>
        </pc:spChg>
        <pc:spChg chg="mod">
          <ac:chgData name="Jan Vališ" userId="0ce9d07fab0f7fe7" providerId="LiveId" clId="{A81EE38F-2986-404F-83B8-3611F59C2E17}" dt="2025-04-01T22:08:19.320" v="2954" actId="790"/>
          <ac:spMkLst>
            <pc:docMk/>
            <pc:sldMk cId="4030472018" sldId="360"/>
            <ac:spMk id="75" creationId="{5AE44E12-0BED-AD4C-D365-01413367345E}"/>
          </ac:spMkLst>
        </pc:spChg>
        <pc:spChg chg="mod">
          <ac:chgData name="Jan Vališ" userId="0ce9d07fab0f7fe7" providerId="LiveId" clId="{A81EE38F-2986-404F-83B8-3611F59C2E17}" dt="2025-04-01T22:08:19.320" v="2954" actId="790"/>
          <ac:spMkLst>
            <pc:docMk/>
            <pc:sldMk cId="4030472018" sldId="360"/>
            <ac:spMk id="76" creationId="{AE852E7D-0968-706F-9614-1008EFF74581}"/>
          </ac:spMkLst>
        </pc:spChg>
        <pc:spChg chg="mod">
          <ac:chgData name="Jan Vališ" userId="0ce9d07fab0f7fe7" providerId="LiveId" clId="{A81EE38F-2986-404F-83B8-3611F59C2E17}" dt="2025-04-01T22:08:19.320" v="2954" actId="790"/>
          <ac:spMkLst>
            <pc:docMk/>
            <pc:sldMk cId="4030472018" sldId="360"/>
            <ac:spMk id="78" creationId="{27F9B87A-0CE7-5DFD-0072-CE16BF944EAB}"/>
          </ac:spMkLst>
        </pc:spChg>
        <pc:spChg chg="mod">
          <ac:chgData name="Jan Vališ" userId="0ce9d07fab0f7fe7" providerId="LiveId" clId="{A81EE38F-2986-404F-83B8-3611F59C2E17}" dt="2025-04-01T22:08:19.320" v="2954" actId="790"/>
          <ac:spMkLst>
            <pc:docMk/>
            <pc:sldMk cId="4030472018" sldId="360"/>
            <ac:spMk id="80" creationId="{B84D4A7D-B189-6EC6-2FC8-A8AD00CF54AC}"/>
          </ac:spMkLst>
        </pc:spChg>
      </pc:sldChg>
      <pc:sldChg chg="modSp mod">
        <pc:chgData name="Jan Vališ" userId="0ce9d07fab0f7fe7" providerId="LiveId" clId="{A81EE38F-2986-404F-83B8-3611F59C2E17}" dt="2025-04-01T22:08:19.320" v="2954" actId="790"/>
        <pc:sldMkLst>
          <pc:docMk/>
          <pc:sldMk cId="1810131319" sldId="361"/>
        </pc:sldMkLst>
        <pc:spChg chg="mod">
          <ac:chgData name="Jan Vališ" userId="0ce9d07fab0f7fe7" providerId="LiveId" clId="{A81EE38F-2986-404F-83B8-3611F59C2E17}" dt="2025-04-01T22:08:19.320" v="2954" actId="790"/>
          <ac:spMkLst>
            <pc:docMk/>
            <pc:sldMk cId="1810131319" sldId="361"/>
            <ac:spMk id="6" creationId="{19231DCA-2286-92A6-9358-A2C7EEDC19FE}"/>
          </ac:spMkLst>
        </pc:spChg>
        <pc:spChg chg="mod">
          <ac:chgData name="Jan Vališ" userId="0ce9d07fab0f7fe7" providerId="LiveId" clId="{A81EE38F-2986-404F-83B8-3611F59C2E17}" dt="2025-04-01T22:08:19.320" v="2954" actId="790"/>
          <ac:spMkLst>
            <pc:docMk/>
            <pc:sldMk cId="1810131319" sldId="361"/>
            <ac:spMk id="36" creationId="{00000000-0000-0000-0000-000000000000}"/>
          </ac:spMkLst>
        </pc:spChg>
        <pc:spChg chg="mod">
          <ac:chgData name="Jan Vališ" userId="0ce9d07fab0f7fe7" providerId="LiveId" clId="{A81EE38F-2986-404F-83B8-3611F59C2E17}" dt="2025-04-01T22:08:19.320" v="2954" actId="790"/>
          <ac:spMkLst>
            <pc:docMk/>
            <pc:sldMk cId="1810131319" sldId="361"/>
            <ac:spMk id="38" creationId="{806F4FED-F18B-F6CB-2C28-4286DCC7510E}"/>
          </ac:spMkLst>
        </pc:spChg>
        <pc:spChg chg="mod">
          <ac:chgData name="Jan Vališ" userId="0ce9d07fab0f7fe7" providerId="LiveId" clId="{A81EE38F-2986-404F-83B8-3611F59C2E17}" dt="2025-04-01T22:08:19.320" v="2954" actId="790"/>
          <ac:spMkLst>
            <pc:docMk/>
            <pc:sldMk cId="1810131319" sldId="361"/>
            <ac:spMk id="39" creationId="{3695A1EA-0F8E-538E-5F65-A67D2582F9CF}"/>
          </ac:spMkLst>
        </pc:spChg>
        <pc:spChg chg="mod">
          <ac:chgData name="Jan Vališ" userId="0ce9d07fab0f7fe7" providerId="LiveId" clId="{A81EE38F-2986-404F-83B8-3611F59C2E17}" dt="2025-04-01T22:08:19.320" v="2954" actId="790"/>
          <ac:spMkLst>
            <pc:docMk/>
            <pc:sldMk cId="1810131319" sldId="361"/>
            <ac:spMk id="40" creationId="{C6B19D5A-7159-5499-D4C3-5EDB12BF7977}"/>
          </ac:spMkLst>
        </pc:spChg>
        <pc:spChg chg="mod">
          <ac:chgData name="Jan Vališ" userId="0ce9d07fab0f7fe7" providerId="LiveId" clId="{A81EE38F-2986-404F-83B8-3611F59C2E17}" dt="2025-04-01T22:08:19.320" v="2954" actId="790"/>
          <ac:spMkLst>
            <pc:docMk/>
            <pc:sldMk cId="1810131319" sldId="361"/>
            <ac:spMk id="42" creationId="{524A8B80-9B53-F873-E6EC-1F6E78DEBCAD}"/>
          </ac:spMkLst>
        </pc:spChg>
        <pc:spChg chg="mod">
          <ac:chgData name="Jan Vališ" userId="0ce9d07fab0f7fe7" providerId="LiveId" clId="{A81EE38F-2986-404F-83B8-3611F59C2E17}" dt="2025-04-01T22:08:19.320" v="2954" actId="790"/>
          <ac:spMkLst>
            <pc:docMk/>
            <pc:sldMk cId="1810131319" sldId="361"/>
            <ac:spMk id="43" creationId="{55BEEB37-1CB3-58CD-076E-267BA5A93404}"/>
          </ac:spMkLst>
        </pc:spChg>
        <pc:spChg chg="mod">
          <ac:chgData name="Jan Vališ" userId="0ce9d07fab0f7fe7" providerId="LiveId" clId="{A81EE38F-2986-404F-83B8-3611F59C2E17}" dt="2025-04-01T22:08:19.320" v="2954" actId="790"/>
          <ac:spMkLst>
            <pc:docMk/>
            <pc:sldMk cId="1810131319" sldId="361"/>
            <ac:spMk id="73" creationId="{61A3B130-7555-59C9-26E3-0D9904457179}"/>
          </ac:spMkLst>
        </pc:spChg>
        <pc:spChg chg="mod">
          <ac:chgData name="Jan Vališ" userId="0ce9d07fab0f7fe7" providerId="LiveId" clId="{A81EE38F-2986-404F-83B8-3611F59C2E17}" dt="2025-04-01T22:08:19.320" v="2954" actId="790"/>
          <ac:spMkLst>
            <pc:docMk/>
            <pc:sldMk cId="1810131319" sldId="361"/>
            <ac:spMk id="74" creationId="{2B026A93-B439-7ECE-694D-61FB6BF62A99}"/>
          </ac:spMkLst>
        </pc:spChg>
        <pc:spChg chg="mod">
          <ac:chgData name="Jan Vališ" userId="0ce9d07fab0f7fe7" providerId="LiveId" clId="{A81EE38F-2986-404F-83B8-3611F59C2E17}" dt="2025-04-01T22:08:19.320" v="2954" actId="790"/>
          <ac:spMkLst>
            <pc:docMk/>
            <pc:sldMk cId="1810131319" sldId="361"/>
            <ac:spMk id="86" creationId="{003041F6-43C2-9426-6FBE-1259D589C980}"/>
          </ac:spMkLst>
        </pc:spChg>
      </pc:sldChg>
      <pc:sldChg chg="modSp mod">
        <pc:chgData name="Jan Vališ" userId="0ce9d07fab0f7fe7" providerId="LiveId" clId="{A81EE38F-2986-404F-83B8-3611F59C2E17}" dt="2025-04-01T22:08:19.320" v="2954" actId="790"/>
        <pc:sldMkLst>
          <pc:docMk/>
          <pc:sldMk cId="1498517235" sldId="362"/>
        </pc:sldMkLst>
        <pc:spChg chg="mod">
          <ac:chgData name="Jan Vališ" userId="0ce9d07fab0f7fe7" providerId="LiveId" clId="{A81EE38F-2986-404F-83B8-3611F59C2E17}" dt="2025-04-01T22:08:19.320" v="2954" actId="790"/>
          <ac:spMkLst>
            <pc:docMk/>
            <pc:sldMk cId="1498517235" sldId="362"/>
            <ac:spMk id="2" creationId="{471086FC-63DA-0C83-41DB-A80F459DD394}"/>
          </ac:spMkLst>
        </pc:spChg>
        <pc:spChg chg="mod">
          <ac:chgData name="Jan Vališ" userId="0ce9d07fab0f7fe7" providerId="LiveId" clId="{A81EE38F-2986-404F-83B8-3611F59C2E17}" dt="2025-04-01T22:08:19.320" v="2954" actId="790"/>
          <ac:spMkLst>
            <pc:docMk/>
            <pc:sldMk cId="1498517235" sldId="362"/>
            <ac:spMk id="6" creationId="{19231DCA-2286-92A6-9358-A2C7EEDC19FE}"/>
          </ac:spMkLst>
        </pc:spChg>
        <pc:spChg chg="mod">
          <ac:chgData name="Jan Vališ" userId="0ce9d07fab0f7fe7" providerId="LiveId" clId="{A81EE38F-2986-404F-83B8-3611F59C2E17}" dt="2025-04-01T22:08:19.320" v="2954" actId="790"/>
          <ac:spMkLst>
            <pc:docMk/>
            <pc:sldMk cId="1498517235" sldId="362"/>
            <ac:spMk id="46" creationId="{55BEEB37-1CB3-58CD-076E-267BA5A93404}"/>
          </ac:spMkLst>
        </pc:spChg>
        <pc:spChg chg="mod">
          <ac:chgData name="Jan Vališ" userId="0ce9d07fab0f7fe7" providerId="LiveId" clId="{A81EE38F-2986-404F-83B8-3611F59C2E17}" dt="2025-04-01T22:08:19.320" v="2954" actId="790"/>
          <ac:spMkLst>
            <pc:docMk/>
            <pc:sldMk cId="1498517235" sldId="362"/>
            <ac:spMk id="47" creationId="{524A8B80-9B53-F873-E6EC-1F6E78DEBCAD}"/>
          </ac:spMkLst>
        </pc:spChg>
        <pc:spChg chg="mod">
          <ac:chgData name="Jan Vališ" userId="0ce9d07fab0f7fe7" providerId="LiveId" clId="{A81EE38F-2986-404F-83B8-3611F59C2E17}" dt="2025-04-01T22:08:19.320" v="2954" actId="790"/>
          <ac:spMkLst>
            <pc:docMk/>
            <pc:sldMk cId="1498517235" sldId="362"/>
            <ac:spMk id="69" creationId="{E9D15C84-34F9-DAAA-901F-956E68E51294}"/>
          </ac:spMkLst>
        </pc:spChg>
        <pc:spChg chg="mod">
          <ac:chgData name="Jan Vališ" userId="0ce9d07fab0f7fe7" providerId="LiveId" clId="{A81EE38F-2986-404F-83B8-3611F59C2E17}" dt="2025-04-01T22:08:19.320" v="2954" actId="790"/>
          <ac:spMkLst>
            <pc:docMk/>
            <pc:sldMk cId="1498517235" sldId="362"/>
            <ac:spMk id="72" creationId="{ECC7211D-1ABC-C25A-DA07-93163EB747D7}"/>
          </ac:spMkLst>
        </pc:spChg>
        <pc:spChg chg="mod">
          <ac:chgData name="Jan Vališ" userId="0ce9d07fab0f7fe7" providerId="LiveId" clId="{A81EE38F-2986-404F-83B8-3611F59C2E17}" dt="2025-04-01T22:08:19.320" v="2954" actId="790"/>
          <ac:spMkLst>
            <pc:docMk/>
            <pc:sldMk cId="1498517235" sldId="362"/>
            <ac:spMk id="78" creationId="{3806BADC-C5AA-B262-12B3-225C5F2F74CE}"/>
          </ac:spMkLst>
        </pc:spChg>
        <pc:spChg chg="mod">
          <ac:chgData name="Jan Vališ" userId="0ce9d07fab0f7fe7" providerId="LiveId" clId="{A81EE38F-2986-404F-83B8-3611F59C2E17}" dt="2025-04-01T22:08:19.320" v="2954" actId="790"/>
          <ac:spMkLst>
            <pc:docMk/>
            <pc:sldMk cId="1498517235" sldId="362"/>
            <ac:spMk id="84" creationId="{295FF044-5C54-E6AF-6D70-7EB731A3B32A}"/>
          </ac:spMkLst>
        </pc:spChg>
        <pc:spChg chg="mod">
          <ac:chgData name="Jan Vališ" userId="0ce9d07fab0f7fe7" providerId="LiveId" clId="{A81EE38F-2986-404F-83B8-3611F59C2E17}" dt="2025-04-01T22:08:19.320" v="2954" actId="790"/>
          <ac:spMkLst>
            <pc:docMk/>
            <pc:sldMk cId="1498517235" sldId="362"/>
            <ac:spMk id="85" creationId="{11A6E646-5D0B-960C-40AE-8571B31D0039}"/>
          </ac:spMkLst>
        </pc:spChg>
        <pc:spChg chg="mod">
          <ac:chgData name="Jan Vališ" userId="0ce9d07fab0f7fe7" providerId="LiveId" clId="{A81EE38F-2986-404F-83B8-3611F59C2E17}" dt="2025-04-01T22:08:19.320" v="2954" actId="790"/>
          <ac:spMkLst>
            <pc:docMk/>
            <pc:sldMk cId="1498517235" sldId="362"/>
            <ac:spMk id="86" creationId="{312A82AE-3452-39FA-5744-09019E5185F3}"/>
          </ac:spMkLst>
        </pc:spChg>
      </pc:sldChg>
      <pc:sldChg chg="addSp delSp modSp del mod ord">
        <pc:chgData name="Jan Vališ" userId="0ce9d07fab0f7fe7" providerId="LiveId" clId="{A81EE38F-2986-404F-83B8-3611F59C2E17}" dt="2025-04-01T20:52:51.109" v="18" actId="2696"/>
        <pc:sldMkLst>
          <pc:docMk/>
          <pc:sldMk cId="4179063382" sldId="363"/>
        </pc:sldMkLst>
        <pc:grpChg chg="del">
          <ac:chgData name="Jan Vališ" userId="0ce9d07fab0f7fe7" providerId="LiveId" clId="{A81EE38F-2986-404F-83B8-3611F59C2E17}" dt="2025-04-01T20:44:28.127" v="0" actId="478"/>
          <ac:grpSpMkLst>
            <pc:docMk/>
            <pc:sldMk cId="4179063382" sldId="363"/>
            <ac:grpSpMk id="2" creationId="{00000000-0000-0000-0000-000000000000}"/>
          </ac:grpSpMkLst>
        </pc:grpChg>
        <pc:grpChg chg="del">
          <ac:chgData name="Jan Vališ" userId="0ce9d07fab0f7fe7" providerId="LiveId" clId="{A81EE38F-2986-404F-83B8-3611F59C2E17}" dt="2025-04-01T20:44:53.394" v="10" actId="478"/>
          <ac:grpSpMkLst>
            <pc:docMk/>
            <pc:sldMk cId="4179063382" sldId="363"/>
            <ac:grpSpMk id="10" creationId="{00000000-0000-0000-0000-000000000000}"/>
          </ac:grpSpMkLst>
        </pc:grpChg>
        <pc:picChg chg="add mod">
          <ac:chgData name="Jan Vališ" userId="0ce9d07fab0f7fe7" providerId="LiveId" clId="{A81EE38F-2986-404F-83B8-3611F59C2E17}" dt="2025-04-01T20:44:48.864" v="9" actId="14100"/>
          <ac:picMkLst>
            <pc:docMk/>
            <pc:sldMk cId="4179063382" sldId="363"/>
            <ac:picMk id="4" creationId="{54723196-37C7-BF69-FF06-6AF6D8CC4C84}"/>
          </ac:picMkLst>
        </pc:picChg>
      </pc:sldChg>
      <pc:sldChg chg="modSp add mod ord">
        <pc:chgData name="Jan Vališ" userId="0ce9d07fab0f7fe7" providerId="LiveId" clId="{A81EE38F-2986-404F-83B8-3611F59C2E17}" dt="2025-04-01T22:08:19.320" v="2954" actId="790"/>
        <pc:sldMkLst>
          <pc:docMk/>
          <pc:sldMk cId="3454279870" sldId="364"/>
        </pc:sldMkLst>
        <pc:spChg chg="mod">
          <ac:chgData name="Jan Vališ" userId="0ce9d07fab0f7fe7" providerId="LiveId" clId="{A81EE38F-2986-404F-83B8-3611F59C2E17}" dt="2025-04-01T22:08:19.320" v="2954" actId="790"/>
          <ac:spMkLst>
            <pc:docMk/>
            <pc:sldMk cId="3454279870" sldId="364"/>
            <ac:spMk id="7" creationId="{63F42175-461F-05D9-5D41-7D145F4B4B57}"/>
          </ac:spMkLst>
        </pc:spChg>
        <pc:spChg chg="mod">
          <ac:chgData name="Jan Vališ" userId="0ce9d07fab0f7fe7" providerId="LiveId" clId="{A81EE38F-2986-404F-83B8-3611F59C2E17}" dt="2025-04-01T22:08:19.320" v="2954" actId="790"/>
          <ac:spMkLst>
            <pc:docMk/>
            <pc:sldMk cId="3454279870" sldId="364"/>
            <ac:spMk id="31" creationId="{E92A8D89-505E-3235-EED6-BA09358D4596}"/>
          </ac:spMkLst>
        </pc:spChg>
        <pc:picChg chg="mod">
          <ac:chgData name="Jan Vališ" userId="0ce9d07fab0f7fe7" providerId="LiveId" clId="{A81EE38F-2986-404F-83B8-3611F59C2E17}" dt="2025-04-01T20:52:45.286" v="17" actId="1076"/>
          <ac:picMkLst>
            <pc:docMk/>
            <pc:sldMk cId="3454279870" sldId="364"/>
            <ac:picMk id="4" creationId="{F54744A3-698C-0215-83D0-46EDC6BF51C3}"/>
          </ac:picMkLst>
        </pc:picChg>
      </pc:sldChg>
      <pc:sldChg chg="modSp add mod ord">
        <pc:chgData name="Jan Vališ" userId="0ce9d07fab0f7fe7" providerId="LiveId" clId="{A81EE38F-2986-404F-83B8-3611F59C2E17}" dt="2025-04-01T22:08:19.320" v="2954" actId="790"/>
        <pc:sldMkLst>
          <pc:docMk/>
          <pc:sldMk cId="1240049478" sldId="365"/>
        </pc:sldMkLst>
        <pc:spChg chg="mod">
          <ac:chgData name="Jan Vališ" userId="0ce9d07fab0f7fe7" providerId="LiveId" clId="{A81EE38F-2986-404F-83B8-3611F59C2E17}" dt="2025-04-01T22:08:19.320" v="2954" actId="790"/>
          <ac:spMkLst>
            <pc:docMk/>
            <pc:sldMk cId="1240049478" sldId="365"/>
            <ac:spMk id="2" creationId="{CF93B086-A75C-7161-07C1-42A577397EEF}"/>
          </ac:spMkLst>
        </pc:spChg>
        <pc:spChg chg="mod">
          <ac:chgData name="Jan Vališ" userId="0ce9d07fab0f7fe7" providerId="LiveId" clId="{A81EE38F-2986-404F-83B8-3611F59C2E17}" dt="2025-04-01T22:08:19.320" v="2954" actId="790"/>
          <ac:spMkLst>
            <pc:docMk/>
            <pc:sldMk cId="1240049478" sldId="365"/>
            <ac:spMk id="8" creationId="{86930683-D6AB-BC96-374A-F8C5556EA156}"/>
          </ac:spMkLst>
        </pc:spChg>
      </pc:sldChg>
      <pc:sldChg chg="delSp modSp add del mod">
        <pc:chgData name="Jan Vališ" userId="0ce9d07fab0f7fe7" providerId="LiveId" clId="{A81EE38F-2986-404F-83B8-3611F59C2E17}" dt="2025-04-01T21:07:00.792" v="707" actId="2696"/>
        <pc:sldMkLst>
          <pc:docMk/>
          <pc:sldMk cId="2047628541" sldId="366"/>
        </pc:sldMkLst>
        <pc:spChg chg="mod">
          <ac:chgData name="Jan Vališ" userId="0ce9d07fab0f7fe7" providerId="LiveId" clId="{A81EE38F-2986-404F-83B8-3611F59C2E17}" dt="2025-04-01T21:05:52.031" v="675" actId="6549"/>
          <ac:spMkLst>
            <pc:docMk/>
            <pc:sldMk cId="2047628541" sldId="366"/>
            <ac:spMk id="2" creationId="{600CAB71-8755-083F-5D4D-B5591C680534}"/>
          </ac:spMkLst>
        </pc:spChg>
        <pc:spChg chg="mod">
          <ac:chgData name="Jan Vališ" userId="0ce9d07fab0f7fe7" providerId="LiveId" clId="{A81EE38F-2986-404F-83B8-3611F59C2E17}" dt="2025-04-01T21:05:46.563" v="674" actId="6549"/>
          <ac:spMkLst>
            <pc:docMk/>
            <pc:sldMk cId="2047628541" sldId="366"/>
            <ac:spMk id="3" creationId="{BA9F76B3-A8E6-0F99-FB53-DDACF97AAE31}"/>
          </ac:spMkLst>
        </pc:spChg>
        <pc:spChg chg="del mod">
          <ac:chgData name="Jan Vališ" userId="0ce9d07fab0f7fe7" providerId="LiveId" clId="{A81EE38F-2986-404F-83B8-3611F59C2E17}" dt="2025-04-01T21:05:55.734" v="677" actId="478"/>
          <ac:spMkLst>
            <pc:docMk/>
            <pc:sldMk cId="2047628541" sldId="366"/>
            <ac:spMk id="5" creationId="{880BBE53-D282-7FE8-ACB5-452E8F93EE92}"/>
          </ac:spMkLst>
        </pc:spChg>
      </pc:sldChg>
      <pc:sldChg chg="modSp add del mod">
        <pc:chgData name="Jan Vališ" userId="0ce9d07fab0f7fe7" providerId="LiveId" clId="{A81EE38F-2986-404F-83B8-3611F59C2E17}" dt="2025-04-01T22:32:55.285" v="3059" actId="2696"/>
        <pc:sldMkLst>
          <pc:docMk/>
          <pc:sldMk cId="3169786362" sldId="367"/>
        </pc:sldMkLst>
        <pc:spChg chg="mod">
          <ac:chgData name="Jan Vališ" userId="0ce9d07fab0f7fe7" providerId="LiveId" clId="{A81EE38F-2986-404F-83B8-3611F59C2E17}" dt="2025-04-01T22:08:19.320" v="2954" actId="790"/>
          <ac:spMkLst>
            <pc:docMk/>
            <pc:sldMk cId="3169786362" sldId="367"/>
            <ac:spMk id="2" creationId="{3BA96AF5-0BA7-7439-4AD9-C9E170C25153}"/>
          </ac:spMkLst>
        </pc:spChg>
        <pc:spChg chg="mod">
          <ac:chgData name="Jan Vališ" userId="0ce9d07fab0f7fe7" providerId="LiveId" clId="{A81EE38F-2986-404F-83B8-3611F59C2E17}" dt="2025-04-01T22:08:19.320" v="2954" actId="790"/>
          <ac:spMkLst>
            <pc:docMk/>
            <pc:sldMk cId="3169786362" sldId="367"/>
            <ac:spMk id="3" creationId="{C828141D-3C7D-6ACB-E8CA-7549BE59BBC9}"/>
          </ac:spMkLst>
        </pc:spChg>
        <pc:spChg chg="mod">
          <ac:chgData name="Jan Vališ" userId="0ce9d07fab0f7fe7" providerId="LiveId" clId="{A81EE38F-2986-404F-83B8-3611F59C2E17}" dt="2025-04-01T22:08:19.320" v="2954" actId="790"/>
          <ac:spMkLst>
            <pc:docMk/>
            <pc:sldMk cId="3169786362" sldId="367"/>
            <ac:spMk id="4" creationId="{972DFE2B-F6D7-12F4-EFD8-59F65CF977C1}"/>
          </ac:spMkLst>
        </pc:spChg>
        <pc:spChg chg="mod">
          <ac:chgData name="Jan Vališ" userId="0ce9d07fab0f7fe7" providerId="LiveId" clId="{A81EE38F-2986-404F-83B8-3611F59C2E17}" dt="2025-04-01T22:08:19.320" v="2954" actId="790"/>
          <ac:spMkLst>
            <pc:docMk/>
            <pc:sldMk cId="3169786362" sldId="367"/>
            <ac:spMk id="5" creationId="{A165E524-59AC-3625-AB3D-AFADC8DF603C}"/>
          </ac:spMkLst>
        </pc:spChg>
      </pc:sldChg>
      <pc:sldChg chg="modSp add mod">
        <pc:chgData name="Jan Vališ" userId="0ce9d07fab0f7fe7" providerId="LiveId" clId="{A81EE38F-2986-404F-83B8-3611F59C2E17}" dt="2025-04-01T22:08:19.320" v="2954" actId="790"/>
        <pc:sldMkLst>
          <pc:docMk/>
          <pc:sldMk cId="612687398" sldId="368"/>
        </pc:sldMkLst>
        <pc:spChg chg="mod">
          <ac:chgData name="Jan Vališ" userId="0ce9d07fab0f7fe7" providerId="LiveId" clId="{A81EE38F-2986-404F-83B8-3611F59C2E17}" dt="2025-04-01T22:08:19.320" v="2954" actId="790"/>
          <ac:spMkLst>
            <pc:docMk/>
            <pc:sldMk cId="612687398" sldId="368"/>
            <ac:spMk id="2" creationId="{7AD634FB-0D23-EDC7-0B8B-6A4CA7D16FB3}"/>
          </ac:spMkLst>
        </pc:spChg>
        <pc:spChg chg="mod">
          <ac:chgData name="Jan Vališ" userId="0ce9d07fab0f7fe7" providerId="LiveId" clId="{A81EE38F-2986-404F-83B8-3611F59C2E17}" dt="2025-04-01T22:08:19.320" v="2954" actId="790"/>
          <ac:spMkLst>
            <pc:docMk/>
            <pc:sldMk cId="612687398" sldId="368"/>
            <ac:spMk id="3" creationId="{F71BCC81-5721-4BC7-896C-DEC722A4D23E}"/>
          </ac:spMkLst>
        </pc:spChg>
        <pc:spChg chg="mod">
          <ac:chgData name="Jan Vališ" userId="0ce9d07fab0f7fe7" providerId="LiveId" clId="{A81EE38F-2986-404F-83B8-3611F59C2E17}" dt="2025-04-01T22:08:19.320" v="2954" actId="790"/>
          <ac:spMkLst>
            <pc:docMk/>
            <pc:sldMk cId="612687398" sldId="368"/>
            <ac:spMk id="4" creationId="{ABAB3E57-AA62-3AFF-E08A-86D40D3D6F65}"/>
          </ac:spMkLst>
        </pc:spChg>
        <pc:spChg chg="mod">
          <ac:chgData name="Jan Vališ" userId="0ce9d07fab0f7fe7" providerId="LiveId" clId="{A81EE38F-2986-404F-83B8-3611F59C2E17}" dt="2025-04-01T22:08:19.320" v="2954" actId="790"/>
          <ac:spMkLst>
            <pc:docMk/>
            <pc:sldMk cId="612687398" sldId="368"/>
            <ac:spMk id="5" creationId="{2316106E-B8BC-C7EB-05AD-1DFDC7CFDDC3}"/>
          </ac:spMkLst>
        </pc:spChg>
      </pc:sldChg>
      <pc:sldChg chg="modSp add mod">
        <pc:chgData name="Jan Vališ" userId="0ce9d07fab0f7fe7" providerId="LiveId" clId="{A81EE38F-2986-404F-83B8-3611F59C2E17}" dt="2025-04-01T22:08:19.320" v="2954" actId="790"/>
        <pc:sldMkLst>
          <pc:docMk/>
          <pc:sldMk cId="537675179" sldId="369"/>
        </pc:sldMkLst>
        <pc:spChg chg="mod">
          <ac:chgData name="Jan Vališ" userId="0ce9d07fab0f7fe7" providerId="LiveId" clId="{A81EE38F-2986-404F-83B8-3611F59C2E17}" dt="2025-04-01T22:08:19.320" v="2954" actId="790"/>
          <ac:spMkLst>
            <pc:docMk/>
            <pc:sldMk cId="537675179" sldId="369"/>
            <ac:spMk id="2" creationId="{26B26BB5-EAA7-67AF-E70D-382016D58E70}"/>
          </ac:spMkLst>
        </pc:spChg>
        <pc:spChg chg="mod">
          <ac:chgData name="Jan Vališ" userId="0ce9d07fab0f7fe7" providerId="LiveId" clId="{A81EE38F-2986-404F-83B8-3611F59C2E17}" dt="2025-04-01T22:08:19.320" v="2954" actId="790"/>
          <ac:spMkLst>
            <pc:docMk/>
            <pc:sldMk cId="537675179" sldId="369"/>
            <ac:spMk id="3" creationId="{BE9F05A5-98A6-E587-170A-D5BE31BD1448}"/>
          </ac:spMkLst>
        </pc:spChg>
        <pc:spChg chg="mod">
          <ac:chgData name="Jan Vališ" userId="0ce9d07fab0f7fe7" providerId="LiveId" clId="{A81EE38F-2986-404F-83B8-3611F59C2E17}" dt="2025-04-01T22:08:19.320" v="2954" actId="790"/>
          <ac:spMkLst>
            <pc:docMk/>
            <pc:sldMk cId="537675179" sldId="369"/>
            <ac:spMk id="4" creationId="{09D10D57-7B3C-C888-F468-890B3CFD0AA9}"/>
          </ac:spMkLst>
        </pc:spChg>
        <pc:spChg chg="mod">
          <ac:chgData name="Jan Vališ" userId="0ce9d07fab0f7fe7" providerId="LiveId" clId="{A81EE38F-2986-404F-83B8-3611F59C2E17}" dt="2025-04-01T22:08:19.320" v="2954" actId="790"/>
          <ac:spMkLst>
            <pc:docMk/>
            <pc:sldMk cId="537675179" sldId="369"/>
            <ac:spMk id="5" creationId="{7E703B0C-6B90-FD08-C265-0095185E0EB9}"/>
          </ac:spMkLst>
        </pc:spChg>
      </pc:sldChg>
      <pc:sldChg chg="add del">
        <pc:chgData name="Jan Vališ" userId="0ce9d07fab0f7fe7" providerId="LiveId" clId="{A81EE38F-2986-404F-83B8-3611F59C2E17}" dt="2025-04-01T21:19:10.865" v="1351" actId="2696"/>
        <pc:sldMkLst>
          <pc:docMk/>
          <pc:sldMk cId="531673119" sldId="370"/>
        </pc:sldMkLst>
      </pc:sldChg>
      <pc:sldChg chg="modSp add mod">
        <pc:chgData name="Jan Vališ" userId="0ce9d07fab0f7fe7" providerId="LiveId" clId="{A81EE38F-2986-404F-83B8-3611F59C2E17}" dt="2025-04-01T22:08:19.320" v="2954" actId="790"/>
        <pc:sldMkLst>
          <pc:docMk/>
          <pc:sldMk cId="1967706283" sldId="371"/>
        </pc:sldMkLst>
        <pc:spChg chg="mod">
          <ac:chgData name="Jan Vališ" userId="0ce9d07fab0f7fe7" providerId="LiveId" clId="{A81EE38F-2986-404F-83B8-3611F59C2E17}" dt="2025-04-01T22:08:19.320" v="2954" actId="790"/>
          <ac:spMkLst>
            <pc:docMk/>
            <pc:sldMk cId="1967706283" sldId="371"/>
            <ac:spMk id="2" creationId="{C5B6C91D-253B-E062-2DB3-C9DD5BEE4A90}"/>
          </ac:spMkLst>
        </pc:spChg>
        <pc:spChg chg="mod">
          <ac:chgData name="Jan Vališ" userId="0ce9d07fab0f7fe7" providerId="LiveId" clId="{A81EE38F-2986-404F-83B8-3611F59C2E17}" dt="2025-04-01T22:08:19.320" v="2954" actId="790"/>
          <ac:spMkLst>
            <pc:docMk/>
            <pc:sldMk cId="1967706283" sldId="371"/>
            <ac:spMk id="110" creationId="{B4EBDC14-B874-D5E1-CD4E-55E7615DD042}"/>
          </ac:spMkLst>
        </pc:spChg>
      </pc:sldChg>
      <pc:sldChg chg="modSp add mod ord">
        <pc:chgData name="Jan Vališ" userId="0ce9d07fab0f7fe7" providerId="LiveId" clId="{A81EE38F-2986-404F-83B8-3611F59C2E17}" dt="2025-04-01T22:08:19.320" v="2954" actId="790"/>
        <pc:sldMkLst>
          <pc:docMk/>
          <pc:sldMk cId="288738520" sldId="372"/>
        </pc:sldMkLst>
        <pc:spChg chg="mod">
          <ac:chgData name="Jan Vališ" userId="0ce9d07fab0f7fe7" providerId="LiveId" clId="{A81EE38F-2986-404F-83B8-3611F59C2E17}" dt="2025-04-01T22:08:19.320" v="2954" actId="790"/>
          <ac:spMkLst>
            <pc:docMk/>
            <pc:sldMk cId="288738520" sldId="372"/>
            <ac:spMk id="2" creationId="{726BD841-C813-581B-44A2-4D0DBCE4BF4B}"/>
          </ac:spMkLst>
        </pc:spChg>
        <pc:spChg chg="mod">
          <ac:chgData name="Jan Vališ" userId="0ce9d07fab0f7fe7" providerId="LiveId" clId="{A81EE38F-2986-404F-83B8-3611F59C2E17}" dt="2025-04-01T22:08:19.320" v="2954" actId="790"/>
          <ac:spMkLst>
            <pc:docMk/>
            <pc:sldMk cId="288738520" sldId="372"/>
            <ac:spMk id="8" creationId="{42B37C97-71B8-D11A-9F91-85300C5BB4C5}"/>
          </ac:spMkLst>
        </pc:spChg>
      </pc:sldChg>
      <pc:sldChg chg="modSp add del mod">
        <pc:chgData name="Jan Vališ" userId="0ce9d07fab0f7fe7" providerId="LiveId" clId="{A81EE38F-2986-404F-83B8-3611F59C2E17}" dt="2025-04-01T21:33:16.459" v="1740" actId="2696"/>
        <pc:sldMkLst>
          <pc:docMk/>
          <pc:sldMk cId="2543923433" sldId="373"/>
        </pc:sldMkLst>
        <pc:spChg chg="mod">
          <ac:chgData name="Jan Vališ" userId="0ce9d07fab0f7fe7" providerId="LiveId" clId="{A81EE38F-2986-404F-83B8-3611F59C2E17}" dt="2025-04-01T21:32:37.594" v="1723" actId="27636"/>
          <ac:spMkLst>
            <pc:docMk/>
            <pc:sldMk cId="2543923433" sldId="373"/>
            <ac:spMk id="3" creationId="{B65126E7-F37F-2F67-41FC-D45CFB025E24}"/>
          </ac:spMkLst>
        </pc:spChg>
      </pc:sldChg>
      <pc:sldChg chg="addSp delSp modSp add mod ord modAnim">
        <pc:chgData name="Jan Vališ" userId="0ce9d07fab0f7fe7" providerId="LiveId" clId="{A81EE38F-2986-404F-83B8-3611F59C2E17}" dt="2025-04-01T22:08:19.320" v="2954" actId="790"/>
        <pc:sldMkLst>
          <pc:docMk/>
          <pc:sldMk cId="431384267" sldId="374"/>
        </pc:sldMkLst>
        <pc:spChg chg="del">
          <ac:chgData name="Jan Vališ" userId="0ce9d07fab0f7fe7" providerId="LiveId" clId="{A81EE38F-2986-404F-83B8-3611F59C2E17}" dt="2025-04-01T21:32:54.387" v="1726" actId="478"/>
          <ac:spMkLst>
            <pc:docMk/>
            <pc:sldMk cId="431384267" sldId="374"/>
            <ac:spMk id="2" creationId="{B53470BE-F467-F490-A1F5-6296DC90876E}"/>
          </ac:spMkLst>
        </pc:spChg>
        <pc:spChg chg="add mod">
          <ac:chgData name="Jan Vališ" userId="0ce9d07fab0f7fe7" providerId="LiveId" clId="{A81EE38F-2986-404F-83B8-3611F59C2E17}" dt="2025-04-01T22:08:19.320" v="2954" actId="790"/>
          <ac:spMkLst>
            <pc:docMk/>
            <pc:sldMk cId="431384267" sldId="374"/>
            <ac:spMk id="3" creationId="{8D356AB1-7BFA-41E2-6466-9B61B532AE39}"/>
          </ac:spMkLst>
        </pc:spChg>
        <pc:spChg chg="add mod">
          <ac:chgData name="Jan Vališ" userId="0ce9d07fab0f7fe7" providerId="LiveId" clId="{A81EE38F-2986-404F-83B8-3611F59C2E17}" dt="2025-04-01T22:08:19.320" v="2954" actId="790"/>
          <ac:spMkLst>
            <pc:docMk/>
            <pc:sldMk cId="431384267" sldId="374"/>
            <ac:spMk id="4" creationId="{F2E13170-2889-07DE-0141-C34004092417}"/>
          </ac:spMkLst>
        </pc:spChg>
        <pc:spChg chg="add mod">
          <ac:chgData name="Jan Vališ" userId="0ce9d07fab0f7fe7" providerId="LiveId" clId="{A81EE38F-2986-404F-83B8-3611F59C2E17}" dt="2025-04-01T22:08:19.320" v="2954" actId="790"/>
          <ac:spMkLst>
            <pc:docMk/>
            <pc:sldMk cId="431384267" sldId="374"/>
            <ac:spMk id="7" creationId="{7281A57B-2F3C-BCB4-6663-63E9974611BD}"/>
          </ac:spMkLst>
        </pc:spChg>
        <pc:spChg chg="add mod">
          <ac:chgData name="Jan Vališ" userId="0ce9d07fab0f7fe7" providerId="LiveId" clId="{A81EE38F-2986-404F-83B8-3611F59C2E17}" dt="2025-04-01T21:34:34.569" v="1836"/>
          <ac:spMkLst>
            <pc:docMk/>
            <pc:sldMk cId="431384267" sldId="374"/>
            <ac:spMk id="8" creationId="{42CA9780-509D-6D16-19E9-EEB4DE71BE30}"/>
          </ac:spMkLst>
        </pc:spChg>
        <pc:spChg chg="add mod">
          <ac:chgData name="Jan Vališ" userId="0ce9d07fab0f7fe7" providerId="LiveId" clId="{A81EE38F-2986-404F-83B8-3611F59C2E17}" dt="2025-04-01T21:34:34.569" v="1836"/>
          <ac:spMkLst>
            <pc:docMk/>
            <pc:sldMk cId="431384267" sldId="374"/>
            <ac:spMk id="9" creationId="{7A6D0A55-AFAC-C756-5560-59B607D4AE24}"/>
          </ac:spMkLst>
        </pc:spChg>
        <pc:spChg chg="add mod">
          <ac:chgData name="Jan Vališ" userId="0ce9d07fab0f7fe7" providerId="LiveId" clId="{A81EE38F-2986-404F-83B8-3611F59C2E17}" dt="2025-04-01T21:34:33.318" v="1835"/>
          <ac:spMkLst>
            <pc:docMk/>
            <pc:sldMk cId="431384267" sldId="374"/>
            <ac:spMk id="11" creationId="{1306B9E0-CA1F-099A-7154-3514DD28D0B2}"/>
          </ac:spMkLst>
        </pc:spChg>
        <pc:spChg chg="mod">
          <ac:chgData name="Jan Vališ" userId="0ce9d07fab0f7fe7" providerId="LiveId" clId="{A81EE38F-2986-404F-83B8-3611F59C2E17}" dt="2025-04-01T22:08:19.320" v="2954" actId="790"/>
          <ac:spMkLst>
            <pc:docMk/>
            <pc:sldMk cId="431384267" sldId="374"/>
            <ac:spMk id="158" creationId="{56601623-2F02-89BF-625B-709935BEA52E}"/>
          </ac:spMkLst>
        </pc:spChg>
        <pc:picChg chg="del">
          <ac:chgData name="Jan Vališ" userId="0ce9d07fab0f7fe7" providerId="LiveId" clId="{A81EE38F-2986-404F-83B8-3611F59C2E17}" dt="2025-04-01T21:32:52.841" v="1725" actId="478"/>
          <ac:picMkLst>
            <pc:docMk/>
            <pc:sldMk cId="431384267" sldId="374"/>
            <ac:picMk id="5" creationId="{79D7073B-0395-5AF5-B1BD-25906928EBDA}"/>
          </ac:picMkLst>
        </pc:picChg>
        <pc:picChg chg="add mod">
          <ac:chgData name="Jan Vališ" userId="0ce9d07fab0f7fe7" providerId="LiveId" clId="{A81EE38F-2986-404F-83B8-3611F59C2E17}" dt="2025-04-01T21:39:37.672" v="2130" actId="1076"/>
          <ac:picMkLst>
            <pc:docMk/>
            <pc:sldMk cId="431384267" sldId="374"/>
            <ac:picMk id="6" creationId="{02012063-602D-1FB9-F2AD-872D636FD261}"/>
          </ac:picMkLst>
        </pc:picChg>
        <pc:picChg chg="add mod">
          <ac:chgData name="Jan Vališ" userId="0ce9d07fab0f7fe7" providerId="LiveId" clId="{A81EE38F-2986-404F-83B8-3611F59C2E17}" dt="2025-04-01T21:34:33.318" v="1835"/>
          <ac:picMkLst>
            <pc:docMk/>
            <pc:sldMk cId="431384267" sldId="374"/>
            <ac:picMk id="10" creationId="{0690911D-5DC5-F3FE-4A34-10F6D0678A3C}"/>
          </ac:picMkLst>
        </pc:picChg>
      </pc:sldChg>
      <pc:sldChg chg="modSp add mod">
        <pc:chgData name="Jan Vališ" userId="0ce9d07fab0f7fe7" providerId="LiveId" clId="{A81EE38F-2986-404F-83B8-3611F59C2E17}" dt="2025-04-01T22:08:19.320" v="2954" actId="790"/>
        <pc:sldMkLst>
          <pc:docMk/>
          <pc:sldMk cId="2697895850" sldId="375"/>
        </pc:sldMkLst>
        <pc:spChg chg="mod">
          <ac:chgData name="Jan Vališ" userId="0ce9d07fab0f7fe7" providerId="LiveId" clId="{A81EE38F-2986-404F-83B8-3611F59C2E17}" dt="2025-04-01T22:08:19.320" v="2954" actId="790"/>
          <ac:spMkLst>
            <pc:docMk/>
            <pc:sldMk cId="2697895850" sldId="375"/>
            <ac:spMk id="129" creationId="{8D1B9BB2-820C-77FC-EF4A-B64974CEE8F3}"/>
          </ac:spMkLst>
        </pc:spChg>
        <pc:spChg chg="mod">
          <ac:chgData name="Jan Vališ" userId="0ce9d07fab0f7fe7" providerId="LiveId" clId="{A81EE38F-2986-404F-83B8-3611F59C2E17}" dt="2025-04-01T22:08:19.320" v="2954" actId="790"/>
          <ac:spMkLst>
            <pc:docMk/>
            <pc:sldMk cId="2697895850" sldId="375"/>
            <ac:spMk id="130" creationId="{A83C65B9-1392-44D3-3E78-02F933EF90EB}"/>
          </ac:spMkLst>
        </pc:spChg>
      </pc:sldChg>
      <pc:sldChg chg="modSp add mod ord">
        <pc:chgData name="Jan Vališ" userId="0ce9d07fab0f7fe7" providerId="LiveId" clId="{A81EE38F-2986-404F-83B8-3611F59C2E17}" dt="2025-04-01T22:08:19.320" v="2954" actId="790"/>
        <pc:sldMkLst>
          <pc:docMk/>
          <pc:sldMk cId="379401698" sldId="376"/>
        </pc:sldMkLst>
        <pc:spChg chg="mod">
          <ac:chgData name="Jan Vališ" userId="0ce9d07fab0f7fe7" providerId="LiveId" clId="{A81EE38F-2986-404F-83B8-3611F59C2E17}" dt="2025-04-01T22:08:19.320" v="2954" actId="790"/>
          <ac:spMkLst>
            <pc:docMk/>
            <pc:sldMk cId="379401698" sldId="376"/>
            <ac:spMk id="135" creationId="{3CFD95F1-B1C7-DF97-C674-98847FD0C3B6}"/>
          </ac:spMkLst>
        </pc:spChg>
        <pc:spChg chg="mod">
          <ac:chgData name="Jan Vališ" userId="0ce9d07fab0f7fe7" providerId="LiveId" clId="{A81EE38F-2986-404F-83B8-3611F59C2E17}" dt="2025-04-01T22:08:19.320" v="2954" actId="790"/>
          <ac:spMkLst>
            <pc:docMk/>
            <pc:sldMk cId="379401698" sldId="376"/>
            <ac:spMk id="136" creationId="{BAFE061A-8677-7204-378E-8E262EC05ADB}"/>
          </ac:spMkLst>
        </pc:spChg>
      </pc:sldChg>
      <pc:sldChg chg="modSp add mod ord">
        <pc:chgData name="Jan Vališ" userId="0ce9d07fab0f7fe7" providerId="LiveId" clId="{A81EE38F-2986-404F-83B8-3611F59C2E17}" dt="2025-04-01T22:08:19.320" v="2954" actId="790"/>
        <pc:sldMkLst>
          <pc:docMk/>
          <pc:sldMk cId="3402814537" sldId="377"/>
        </pc:sldMkLst>
        <pc:spChg chg="mod">
          <ac:chgData name="Jan Vališ" userId="0ce9d07fab0f7fe7" providerId="LiveId" clId="{A81EE38F-2986-404F-83B8-3611F59C2E17}" dt="2025-04-01T22:08:19.320" v="2954" actId="790"/>
          <ac:spMkLst>
            <pc:docMk/>
            <pc:sldMk cId="3402814537" sldId="377"/>
            <ac:spMk id="2" creationId="{06647892-9EDF-4019-0F4E-7458624C5DC0}"/>
          </ac:spMkLst>
        </pc:spChg>
        <pc:spChg chg="mod">
          <ac:chgData name="Jan Vališ" userId="0ce9d07fab0f7fe7" providerId="LiveId" clId="{A81EE38F-2986-404F-83B8-3611F59C2E17}" dt="2025-04-01T22:08:19.320" v="2954" actId="790"/>
          <ac:spMkLst>
            <pc:docMk/>
            <pc:sldMk cId="3402814537" sldId="377"/>
            <ac:spMk id="3" creationId="{79C036E1-8274-EF18-C6EA-C1C1B66B618E}"/>
          </ac:spMkLst>
        </pc:spChg>
        <pc:spChg chg="mod">
          <ac:chgData name="Jan Vališ" userId="0ce9d07fab0f7fe7" providerId="LiveId" clId="{A81EE38F-2986-404F-83B8-3611F59C2E17}" dt="2025-04-01T22:08:19.320" v="2954" actId="790"/>
          <ac:spMkLst>
            <pc:docMk/>
            <pc:sldMk cId="3402814537" sldId="377"/>
            <ac:spMk id="4" creationId="{8FB86B48-E4F0-1805-FA54-F1E9A35F051D}"/>
          </ac:spMkLst>
        </pc:spChg>
      </pc:sldChg>
      <pc:sldChg chg="new">
        <pc:chgData name="Jan Vališ" userId="0ce9d07fab0f7fe7" providerId="LiveId" clId="{A81EE38F-2986-404F-83B8-3611F59C2E17}" dt="2025-04-01T22:28:09.786" v="3058" actId="680"/>
        <pc:sldMkLst>
          <pc:docMk/>
          <pc:sldMk cId="3483561700"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D12C5C83-CB8F-7A6F-7956-A7350900E5C8}"/>
            </a:ext>
          </a:extLst>
        </p:cNvPr>
        <p:cNvGrpSpPr/>
        <p:nvPr/>
      </p:nvGrpSpPr>
      <p:grpSpPr>
        <a:xfrm>
          <a:off x="0" y="0"/>
          <a:ext cx="0" cy="0"/>
          <a:chOff x="0" y="0"/>
          <a:chExt cx="0" cy="0"/>
        </a:xfrm>
      </p:grpSpPr>
      <p:sp>
        <p:nvSpPr>
          <p:cNvPr id="253" name="Google Shape;253;p29:notes">
            <a:extLst>
              <a:ext uri="{FF2B5EF4-FFF2-40B4-BE49-F238E27FC236}">
                <a16:creationId xmlns:a16="http://schemas.microsoft.com/office/drawing/2014/main" id="{8479A356-C1CB-F8AD-9CB1-83A375E799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9:notes">
            <a:extLst>
              <a:ext uri="{FF2B5EF4-FFF2-40B4-BE49-F238E27FC236}">
                <a16:creationId xmlns:a16="http://schemas.microsoft.com/office/drawing/2014/main" id="{08E6497E-BFF6-E6A3-CA09-D6FE396FE82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830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385B7A6-7600-9A90-BE4C-3DE64126AB0A}"/>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5C96CF74-1276-187D-E6F0-EFAD8B59B5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7:notes">
            <a:extLst>
              <a:ext uri="{FF2B5EF4-FFF2-40B4-BE49-F238E27FC236}">
                <a16:creationId xmlns:a16="http://schemas.microsoft.com/office/drawing/2014/main" id="{962488B8-ADDC-DBB3-D113-456BF7A350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603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F2FFEA6-E576-FD64-BFAB-CD0199128D25}"/>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1BEFBF31-3E6E-47EE-EFA0-59B4976AB5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a:extLst>
              <a:ext uri="{FF2B5EF4-FFF2-40B4-BE49-F238E27FC236}">
                <a16:creationId xmlns:a16="http://schemas.microsoft.com/office/drawing/2014/main" id="{71893F64-EAC1-EA59-A015-CDE396366F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44197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217488" y="812800"/>
            <a:ext cx="7123112" cy="4006850"/>
          </a:xfrm>
          <a:prstGeom prst="rect">
            <a:avLst/>
          </a:prstGeom>
          <a:ln w="0">
            <a:noFill/>
          </a:ln>
        </p:spPr>
      </p:sp>
      <p:sp>
        <p:nvSpPr>
          <p:cNvPr id="237" name="PlaceHolder 2"/>
          <p:cNvSpPr>
            <a:spLocks noGrp="1"/>
          </p:cNvSpPr>
          <p:nvPr>
            <p:ph type="body"/>
          </p:nvPr>
        </p:nvSpPr>
        <p:spPr>
          <a:xfrm>
            <a:off x="756000" y="5078520"/>
            <a:ext cx="6046200" cy="4809600"/>
          </a:xfrm>
          <a:prstGeom prst="rect">
            <a:avLst/>
          </a:prstGeom>
          <a:noFill/>
          <a:ln w="0">
            <a:noFill/>
          </a:ln>
        </p:spPr>
        <p:txBody>
          <a:bodyPr lIns="0" tIns="0" rIns="0" bIns="0" anchor="t">
            <a:noAutofit/>
          </a:bodyPr>
          <a:lstStyle/>
          <a:p>
            <a:pPr marL="216000" indent="-216000">
              <a:buNone/>
            </a:pPr>
            <a:endParaRPr lang="cs-CZ" sz="1800" b="0" strike="noStrike" spc="-1">
              <a:solidFill>
                <a:srgbClr val="000000"/>
              </a:solidFill>
              <a:latin typeface="Calibri"/>
            </a:endParaRPr>
          </a:p>
        </p:txBody>
      </p:sp>
      <p:sp>
        <p:nvSpPr>
          <p:cNvPr id="238" name="PlaceHolder 3"/>
          <p:cNvSpPr>
            <a:spLocks noGrp="1"/>
          </p:cNvSpPr>
          <p:nvPr>
            <p:ph type="sldNum" idx="8"/>
          </p:nvPr>
        </p:nvSpPr>
        <p:spPr>
          <a:xfrm>
            <a:off x="4278960" y="10157400"/>
            <a:ext cx="3279240" cy="532800"/>
          </a:xfrm>
          <a:prstGeom prst="rect">
            <a:avLst/>
          </a:prstGeom>
          <a:noFill/>
          <a:ln w="0">
            <a:noFill/>
          </a:ln>
        </p:spPr>
        <p:txBody>
          <a:bodyPr lIns="0" tIns="0" rIns="0" bIns="0" anchor="b">
            <a:noAutofit/>
          </a:bodyPr>
          <a:lstStyle>
            <a:lvl1pPr indent="0" algn="r" defTabSz="914400">
              <a:lnSpc>
                <a:spcPct val="100000"/>
              </a:lnSpc>
              <a:buNone/>
              <a:tabLst>
                <a:tab pos="0" algn="l"/>
              </a:tabLst>
              <a:defRPr lang="cs-CZ" sz="1400" b="0" strike="noStrike" spc="-1">
                <a:solidFill>
                  <a:srgbClr val="000000"/>
                </a:solidFill>
                <a:latin typeface="Calibri"/>
                <a:ea typeface="+mn-ea"/>
              </a:defRPr>
            </a:lvl1pPr>
          </a:lstStyle>
          <a:p>
            <a:pPr indent="0" algn="r" defTabSz="914400">
              <a:lnSpc>
                <a:spcPct val="100000"/>
              </a:lnSpc>
              <a:buNone/>
              <a:tabLst>
                <a:tab pos="0" algn="l"/>
              </a:tabLst>
            </a:pPr>
            <a:fld id="{D74238DC-0B9B-4D1A-B23C-4D1FD75FD165}" type="slidenum">
              <a:rPr lang="cs-CZ" sz="1400" b="0" strike="noStrike" spc="-1">
                <a:solidFill>
                  <a:srgbClr val="000000"/>
                </a:solidFill>
                <a:latin typeface="Calibri"/>
                <a:ea typeface="+mn-ea"/>
              </a:rPr>
              <a:t>48</a:t>
            </a:fld>
            <a:endParaRPr lang="cs-CZ" sz="14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FADD38D2-F3A4-504E-2204-BB16CD86C90A}"/>
            </a:ext>
          </a:extLst>
        </p:cNvPr>
        <p:cNvGrpSpPr/>
        <p:nvPr/>
      </p:nvGrpSpPr>
      <p:grpSpPr>
        <a:xfrm>
          <a:off x="0" y="0"/>
          <a:ext cx="0" cy="0"/>
          <a:chOff x="0" y="0"/>
          <a:chExt cx="0" cy="0"/>
        </a:xfrm>
      </p:grpSpPr>
      <p:sp>
        <p:nvSpPr>
          <p:cNvPr id="155" name="Google Shape;155;p15:notes">
            <a:extLst>
              <a:ext uri="{FF2B5EF4-FFF2-40B4-BE49-F238E27FC236}">
                <a16:creationId xmlns:a16="http://schemas.microsoft.com/office/drawing/2014/main" id="{4A971DEA-B6C1-CF99-9082-104EC868C0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5:notes">
            <a:extLst>
              <a:ext uri="{FF2B5EF4-FFF2-40B4-BE49-F238E27FC236}">
                <a16:creationId xmlns:a16="http://schemas.microsoft.com/office/drawing/2014/main" id="{3EB04EA1-4AC7-B9D7-E3C5-0701DC15F9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164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642D302-5DA7-65BC-C35C-565623A1DFB9}"/>
            </a:ext>
          </a:extLst>
        </p:cNvPr>
        <p:cNvGrpSpPr/>
        <p:nvPr/>
      </p:nvGrpSpPr>
      <p:grpSpPr>
        <a:xfrm>
          <a:off x="0" y="0"/>
          <a:ext cx="0" cy="0"/>
          <a:chOff x="0" y="0"/>
          <a:chExt cx="0" cy="0"/>
        </a:xfrm>
      </p:grpSpPr>
      <p:sp>
        <p:nvSpPr>
          <p:cNvPr id="155" name="Google Shape;155;p15:notes">
            <a:extLst>
              <a:ext uri="{FF2B5EF4-FFF2-40B4-BE49-F238E27FC236}">
                <a16:creationId xmlns:a16="http://schemas.microsoft.com/office/drawing/2014/main" id="{9E5F75A2-4022-A956-4E0D-3045314FB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5:notes">
            <a:extLst>
              <a:ext uri="{FF2B5EF4-FFF2-40B4-BE49-F238E27FC236}">
                <a16:creationId xmlns:a16="http://schemas.microsoft.com/office/drawing/2014/main" id="{C926E1AC-F8B4-9D1E-E2F4-623B45F5F6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823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71F381A1-80BA-5FB1-93A6-7C911AE5B010}"/>
            </a:ext>
          </a:extLst>
        </p:cNvPr>
        <p:cNvGrpSpPr/>
        <p:nvPr/>
      </p:nvGrpSpPr>
      <p:grpSpPr>
        <a:xfrm>
          <a:off x="0" y="0"/>
          <a:ext cx="0" cy="0"/>
          <a:chOff x="0" y="0"/>
          <a:chExt cx="0" cy="0"/>
        </a:xfrm>
      </p:grpSpPr>
      <p:sp>
        <p:nvSpPr>
          <p:cNvPr id="126" name="Google Shape;126;p6:notes">
            <a:extLst>
              <a:ext uri="{FF2B5EF4-FFF2-40B4-BE49-F238E27FC236}">
                <a16:creationId xmlns:a16="http://schemas.microsoft.com/office/drawing/2014/main" id="{7F35D8D9-431C-49BA-0686-65F1481192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6:notes">
            <a:extLst>
              <a:ext uri="{FF2B5EF4-FFF2-40B4-BE49-F238E27FC236}">
                <a16:creationId xmlns:a16="http://schemas.microsoft.com/office/drawing/2014/main" id="{E89135D6-4857-368F-5990-4A0796908F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7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6C187ADC-871E-C493-A835-D0DD08F4F49D}"/>
              </a:ext>
            </a:extLst>
          </p:cNvPr>
          <p:cNvSpPr>
            <a:spLocks noGrp="1"/>
          </p:cNvSpPr>
          <p:nvPr>
            <p:ph type="title" hasCustomPrompt="1"/>
          </p:nvPr>
        </p:nvSpPr>
        <p:spPr>
          <a:xfrm>
            <a:off x="593675" y="1907877"/>
            <a:ext cx="10999501" cy="718608"/>
          </a:xfrm>
          <a:prstGeom prst="rect">
            <a:avLst/>
          </a:prstGeom>
        </p:spPr>
        <p:txBody>
          <a:bodyPr/>
          <a:lstStyle/>
          <a:p>
            <a:pPr lvl="0"/>
            <a:r>
              <a:rPr lang="cs-CZ" dirty="0" err="1"/>
              <a:t>Click</a:t>
            </a:r>
            <a:r>
              <a:rPr lang="cs-CZ" dirty="0"/>
              <a:t> to </a:t>
            </a:r>
            <a:r>
              <a:rPr lang="cs-CZ" dirty="0" err="1"/>
              <a:t>edit</a:t>
            </a:r>
            <a:r>
              <a:rPr lang="cs-CZ" dirty="0"/>
              <a:t> </a:t>
            </a:r>
            <a:r>
              <a:rPr lang="cs-CZ" dirty="0" err="1"/>
              <a:t>the</a:t>
            </a:r>
            <a:r>
              <a:rPr lang="cs-CZ" dirty="0"/>
              <a:t> text.</a:t>
            </a:r>
          </a:p>
        </p:txBody>
      </p:sp>
      <p:sp>
        <p:nvSpPr>
          <p:cNvPr id="17" name="Podnadpis 2">
            <a:extLst>
              <a:ext uri="{FF2B5EF4-FFF2-40B4-BE49-F238E27FC236}">
                <a16:creationId xmlns:a16="http://schemas.microsoft.com/office/drawing/2014/main" id="{F2CA2A84-1F25-4B52-2AFD-C22B85E9D8E4}"/>
              </a:ext>
            </a:extLst>
          </p:cNvPr>
          <p:cNvSpPr txBox="1">
            <a:spLocks/>
          </p:cNvSpPr>
          <p:nvPr/>
        </p:nvSpPr>
        <p:spPr>
          <a:xfrm>
            <a:off x="496693" y="6465498"/>
            <a:ext cx="11293525" cy="295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project</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National</a:t>
            </a:r>
            <a:r>
              <a:rPr lang="cs-CZ" sz="900" b="0" i="0" u="none" strike="noStrike" dirty="0">
                <a:solidFill>
                  <a:srgbClr val="000000"/>
                </a:solidFill>
                <a:effectLst/>
                <a:latin typeface="Arial" panose="020B0604020202020204" pitchFamily="34" charset="0"/>
                <a:cs typeface="Arial" panose="020B0604020202020204" pitchFamily="34" charset="0"/>
              </a:rPr>
              <a:t> Centre </a:t>
            </a:r>
            <a:r>
              <a:rPr lang="cs-CZ" sz="900" b="0" i="0" u="none" strike="noStrike" dirty="0" err="1">
                <a:solidFill>
                  <a:srgbClr val="000000"/>
                </a:solidFill>
                <a:effectLst/>
                <a:latin typeface="Arial" panose="020B0604020202020204" pitchFamily="34" charset="0"/>
                <a:cs typeface="Arial" panose="020B0604020202020204" pitchFamily="34" charset="0"/>
              </a:rPr>
              <a:t>for</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Information</a:t>
            </a:r>
            <a:r>
              <a:rPr lang="cs-CZ" sz="900" b="0" i="0" u="none" strike="noStrike" dirty="0">
                <a:solidFill>
                  <a:srgbClr val="000000"/>
                </a:solidFill>
                <a:effectLst/>
                <a:latin typeface="Arial" panose="020B0604020202020204" pitchFamily="34" charset="0"/>
                <a:cs typeface="Arial" panose="020B0604020202020204" pitchFamily="34" charset="0"/>
              </a:rPr>
              <a:t> Support </a:t>
            </a:r>
            <a:r>
              <a:rPr lang="cs-CZ" sz="900" b="0" i="0" u="none" strike="noStrike" dirty="0" err="1">
                <a:solidFill>
                  <a:srgbClr val="000000"/>
                </a:solidFill>
                <a:effectLst/>
                <a:latin typeface="Arial" panose="020B0604020202020204" pitchFamily="34" charset="0"/>
                <a:cs typeface="Arial" panose="020B0604020202020204" pitchFamily="34" charset="0"/>
              </a:rPr>
              <a:t>of</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Research</a:t>
            </a:r>
            <a:r>
              <a:rPr lang="cs-CZ" sz="900" b="0" i="0" u="none" strike="noStrike" dirty="0">
                <a:solidFill>
                  <a:srgbClr val="000000"/>
                </a:solidFill>
                <a:effectLst/>
                <a:latin typeface="Arial" panose="020B0604020202020204" pitchFamily="34" charset="0"/>
                <a:cs typeface="Arial" panose="020B0604020202020204" pitchFamily="34" charset="0"/>
              </a:rPr>
              <a:t>, Development and Innovation </a:t>
            </a:r>
            <a:r>
              <a:rPr lang="cs-CZ" sz="900" b="0" i="0" u="none" strike="noStrike" dirty="0" err="1">
                <a:solidFill>
                  <a:srgbClr val="000000"/>
                </a:solidFill>
                <a:effectLst/>
                <a:latin typeface="Arial" panose="020B0604020202020204" pitchFamily="34" charset="0"/>
                <a:cs typeface="Arial" panose="020B0604020202020204" pitchFamily="34" charset="0"/>
              </a:rPr>
              <a:t>with</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identification</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code</a:t>
            </a:r>
            <a:r>
              <a:rPr lang="cs-CZ" sz="900" b="0" i="0" u="none" strike="noStrike" dirty="0">
                <a:solidFill>
                  <a:srgbClr val="000000"/>
                </a:solidFill>
                <a:effectLst/>
                <a:latin typeface="Arial" panose="020B0604020202020204" pitchFamily="34" charset="0"/>
                <a:cs typeface="Arial" panose="020B0604020202020204" pitchFamily="34" charset="0"/>
              </a:rPr>
              <a:t> MS2101 </a:t>
            </a:r>
            <a:r>
              <a:rPr lang="cs-CZ" sz="900" b="0" i="0" u="none" strike="noStrike" dirty="0" err="1">
                <a:solidFill>
                  <a:srgbClr val="000000"/>
                </a:solidFill>
                <a:effectLst/>
                <a:latin typeface="Arial" panose="020B0604020202020204" pitchFamily="34" charset="0"/>
                <a:cs typeface="Arial" panose="020B0604020202020204" pitchFamily="34" charset="0"/>
              </a:rPr>
              <a:t>is</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implemented</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with</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support </a:t>
            </a:r>
            <a:r>
              <a:rPr lang="cs-CZ" sz="900" b="0" i="0" u="none" strike="noStrike" dirty="0" err="1">
                <a:solidFill>
                  <a:srgbClr val="000000"/>
                </a:solidFill>
                <a:effectLst/>
                <a:latin typeface="Arial" panose="020B0604020202020204" pitchFamily="34" charset="0"/>
                <a:cs typeface="Arial" panose="020B0604020202020204" pitchFamily="34" charset="0"/>
              </a:rPr>
              <a:t>of</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Ministry </a:t>
            </a:r>
            <a:r>
              <a:rPr lang="cs-CZ" sz="900" b="0" i="0" u="none" strike="noStrike" dirty="0" err="1">
                <a:solidFill>
                  <a:srgbClr val="000000"/>
                </a:solidFill>
                <a:effectLst/>
                <a:latin typeface="Arial" panose="020B0604020202020204" pitchFamily="34" charset="0"/>
                <a:cs typeface="Arial" panose="020B0604020202020204" pitchFamily="34" charset="0"/>
              </a:rPr>
              <a:t>of</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Education</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Youth</a:t>
            </a:r>
            <a:r>
              <a:rPr lang="cs-CZ" sz="900" b="0" i="0" u="none" strike="noStrike" dirty="0">
                <a:solidFill>
                  <a:srgbClr val="000000"/>
                </a:solidFill>
                <a:effectLst/>
                <a:latin typeface="Arial" panose="020B0604020202020204" pitchFamily="34" charset="0"/>
                <a:cs typeface="Arial" panose="020B0604020202020204" pitchFamily="34" charset="0"/>
              </a:rPr>
              <a:t> and </a:t>
            </a:r>
            <a:r>
              <a:rPr lang="cs-CZ" sz="900" b="0" i="0" u="none" strike="noStrike" dirty="0" err="1">
                <a:solidFill>
                  <a:srgbClr val="000000"/>
                </a:solidFill>
                <a:effectLst/>
                <a:latin typeface="Arial" panose="020B0604020202020204" pitchFamily="34" charset="0"/>
                <a:cs typeface="Arial" panose="020B0604020202020204" pitchFamily="34" charset="0"/>
              </a:rPr>
              <a:t>Sports</a:t>
            </a:r>
            <a:r>
              <a:rPr lang="cs-CZ" sz="900" b="0" i="0" u="none" strike="noStrike" dirty="0">
                <a:solidFill>
                  <a:srgbClr val="000000"/>
                </a:solidFill>
                <a:effectLst/>
                <a:latin typeface="Arial" panose="020B0604020202020204" pitchFamily="34" charset="0"/>
                <a:cs typeface="Arial" panose="020B0604020202020204" pitchFamily="34" charset="0"/>
              </a:rPr>
              <a:t>.</a:t>
            </a:r>
            <a:endParaRPr lang="cs-CZ" sz="900" b="0" i="0" dirty="0">
              <a:latin typeface="Arial" panose="020B0604020202020204" pitchFamily="34" charset="0"/>
              <a:cs typeface="Arial" panose="020B0604020202020204" pitchFamily="34" charset="0"/>
            </a:endParaRPr>
          </a:p>
        </p:txBody>
      </p:sp>
      <p:pic>
        <p:nvPicPr>
          <p:cNvPr id="3" name="Grafický objekt 2">
            <a:extLst>
              <a:ext uri="{FF2B5EF4-FFF2-40B4-BE49-F238E27FC236}">
                <a16:creationId xmlns:a16="http://schemas.microsoft.com/office/drawing/2014/main" id="{93856B32-37FC-B805-C8E0-CB70222FC6F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42575" y="265511"/>
            <a:ext cx="5130000" cy="684000"/>
          </a:xfrm>
          <a:prstGeom prst="rect">
            <a:avLst/>
          </a:prstGeom>
        </p:spPr>
      </p:pic>
      <p:sp>
        <p:nvSpPr>
          <p:cNvPr id="2" name="Zástupný text 3">
            <a:extLst>
              <a:ext uri="{FF2B5EF4-FFF2-40B4-BE49-F238E27FC236}">
                <a16:creationId xmlns:a16="http://schemas.microsoft.com/office/drawing/2014/main" id="{803FBAF9-0A14-F093-6951-6208738805EB}"/>
              </a:ext>
            </a:extLst>
          </p:cNvPr>
          <p:cNvSpPr>
            <a:spLocks noGrp="1"/>
          </p:cNvSpPr>
          <p:nvPr>
            <p:ph type="body" sz="half" idx="10" hasCustomPrompt="1"/>
          </p:nvPr>
        </p:nvSpPr>
        <p:spPr>
          <a:xfrm>
            <a:off x="593675" y="3381318"/>
            <a:ext cx="10999500" cy="439459"/>
          </a:xfrm>
        </p:spPr>
        <p:txBody>
          <a:bodyPr>
            <a:normAutofit/>
          </a:bodyPr>
          <a:lstStyle>
            <a:lvl1pPr marL="0" indent="0">
              <a:buNone/>
              <a:defRPr sz="2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cs-CZ" dirty="0" err="1"/>
              <a:t>Presenter</a:t>
            </a:r>
            <a:r>
              <a:rPr lang="cs-CZ" dirty="0"/>
              <a:t> </a:t>
            </a:r>
            <a:r>
              <a:rPr lang="cs-CZ" dirty="0" err="1"/>
              <a:t>name</a:t>
            </a:r>
            <a:endParaRPr lang="cs-CZ" dirty="0"/>
          </a:p>
        </p:txBody>
      </p:sp>
      <p:sp>
        <p:nvSpPr>
          <p:cNvPr id="4" name="Zástupný text 3">
            <a:extLst>
              <a:ext uri="{FF2B5EF4-FFF2-40B4-BE49-F238E27FC236}">
                <a16:creationId xmlns:a16="http://schemas.microsoft.com/office/drawing/2014/main" id="{6E8F48E7-44FF-2E5E-BE74-3B432274816D}"/>
              </a:ext>
            </a:extLst>
          </p:cNvPr>
          <p:cNvSpPr>
            <a:spLocks noGrp="1"/>
          </p:cNvSpPr>
          <p:nvPr>
            <p:ph type="body" sz="half" idx="11" hasCustomPrompt="1"/>
          </p:nvPr>
        </p:nvSpPr>
        <p:spPr>
          <a:xfrm>
            <a:off x="593675" y="3889385"/>
            <a:ext cx="10999500" cy="419100"/>
          </a:xfrm>
        </p:spPr>
        <p:txBody>
          <a:bodyPr>
            <a:normAutofit/>
          </a:bodyPr>
          <a:lstStyle>
            <a:lvl1pPr marL="0" inden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cs-CZ" dirty="0"/>
              <a:t>Name </a:t>
            </a:r>
            <a:r>
              <a:rPr lang="cs-CZ" dirty="0" err="1"/>
              <a:t>of</a:t>
            </a:r>
            <a:r>
              <a:rPr lang="cs-CZ" dirty="0"/>
              <a:t> </a:t>
            </a:r>
            <a:r>
              <a:rPr lang="cs-CZ" dirty="0" err="1"/>
              <a:t>the</a:t>
            </a:r>
            <a:r>
              <a:rPr lang="cs-CZ" dirty="0"/>
              <a:t> event</a:t>
            </a:r>
          </a:p>
        </p:txBody>
      </p:sp>
      <p:sp>
        <p:nvSpPr>
          <p:cNvPr id="5" name="Zástupný text 3">
            <a:extLst>
              <a:ext uri="{FF2B5EF4-FFF2-40B4-BE49-F238E27FC236}">
                <a16:creationId xmlns:a16="http://schemas.microsoft.com/office/drawing/2014/main" id="{BFCE101E-DBFE-2FF7-8240-CBEB492DDEEB}"/>
              </a:ext>
            </a:extLst>
          </p:cNvPr>
          <p:cNvSpPr>
            <a:spLocks noGrp="1"/>
          </p:cNvSpPr>
          <p:nvPr>
            <p:ph type="body" sz="half" idx="12" hasCustomPrompt="1"/>
          </p:nvPr>
        </p:nvSpPr>
        <p:spPr>
          <a:xfrm>
            <a:off x="593675" y="4727803"/>
            <a:ext cx="10999500" cy="439459"/>
          </a:xfrm>
        </p:spPr>
        <p:txBody>
          <a:bodyPr>
            <a:normAutofit/>
          </a:bodyPr>
          <a:lstStyle>
            <a:lvl1pPr marL="0" inden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cs-CZ" dirty="0" err="1"/>
              <a:t>Date</a:t>
            </a:r>
            <a:endParaRPr lang="cs-CZ" dirty="0"/>
          </a:p>
        </p:txBody>
      </p:sp>
      <p:pic>
        <p:nvPicPr>
          <p:cNvPr id="6" name="Obrázek 5">
            <a:hlinkClick r:id="rId4" tooltip="CC BY"/>
            <a:extLst>
              <a:ext uri="{FF2B5EF4-FFF2-40B4-BE49-F238E27FC236}">
                <a16:creationId xmlns:a16="http://schemas.microsoft.com/office/drawing/2014/main" id="{15E2BAFA-DBFC-7FEE-C627-2AC93B76C2AD}"/>
              </a:ext>
            </a:extLst>
          </p:cNvPr>
          <p:cNvPicPr>
            <a:picLocks noChangeAspect="1"/>
          </p:cNvPicPr>
          <p:nvPr/>
        </p:nvPicPr>
        <p:blipFill>
          <a:blip r:embed="rId5"/>
          <a:stretch>
            <a:fillRect/>
          </a:stretch>
        </p:blipFill>
        <p:spPr>
          <a:xfrm>
            <a:off x="10328562" y="5570436"/>
            <a:ext cx="1219200" cy="419100"/>
          </a:xfrm>
          <a:prstGeom prst="rect">
            <a:avLst/>
          </a:prstGeom>
        </p:spPr>
      </p:pic>
    </p:spTree>
    <p:extLst>
      <p:ext uri="{BB962C8B-B14F-4D97-AF65-F5344CB8AC3E}">
        <p14:creationId xmlns:p14="http://schemas.microsoft.com/office/powerpoint/2010/main" val="372155995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3901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30200" algn="l">
              <a:lnSpc>
                <a:spcPct val="90000"/>
              </a:lnSpc>
              <a:spcBef>
                <a:spcPts val="500"/>
              </a:spcBef>
              <a:spcAft>
                <a:spcPts val="0"/>
              </a:spcAft>
              <a:buSzPts val="16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25153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Prázdný (text s obrázky)">
    <p:bg>
      <p:bgPr>
        <a:blipFill rotWithShape="0">
          <a:blip r:embed="rId2">
            <a:extLst>
              <a:ext uri="{96DAC541-7B7A-43D3-8B79-37D633B846F1}">
                <asvg:svgBlip xmlns:asvg="http://schemas.microsoft.com/office/drawing/2016/SVG/main" xmlns="" r:embed="rId3"/>
              </a:ext>
            </a:extLst>
          </a:blip>
          <a:stretch/>
        </a:blipFill>
        <a:effectLst/>
      </p:bgPr>
    </p:bg>
    <p:spTree>
      <p:nvGrpSpPr>
        <p:cNvPr id="1" name=""/>
        <p:cNvGrpSpPr/>
        <p:nvPr/>
      </p:nvGrpSpPr>
      <p:grpSpPr>
        <a:xfrm>
          <a:off x="0" y="0"/>
          <a:ext cx="0" cy="0"/>
          <a:chOff x="0" y="0"/>
          <a:chExt cx="0" cy="0"/>
        </a:xfrm>
      </p:grpSpPr>
      <p:sp>
        <p:nvSpPr>
          <p:cNvPr id="38" name="Zástupný symbol pro číslo snímku 5"/>
          <p:cNvSpPr/>
          <p:nvPr/>
        </p:nvSpPr>
        <p:spPr>
          <a:xfrm>
            <a:off x="11224440" y="6121080"/>
            <a:ext cx="524880" cy="36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fld id="{5609C950-9936-4399-B8A6-9251E4963375}" type="slidenum">
              <a:rPr lang="cs-CZ" sz="1400" b="0" strike="noStrike" spc="-1">
                <a:solidFill>
                  <a:srgbClr val="CE3736"/>
                </a:solidFill>
                <a:latin typeface="Arial"/>
              </a:rPr>
              <a:t>‹#›</a:t>
            </a:fld>
            <a:endParaRPr lang="cs-CZ" sz="1400" b="0" strike="noStrike" spc="-1">
              <a:solidFill>
                <a:srgbClr val="000000"/>
              </a:solidFill>
              <a:latin typeface="Calibri"/>
            </a:endParaRPr>
          </a:p>
        </p:txBody>
      </p:sp>
      <p:sp>
        <p:nvSpPr>
          <p:cNvPr id="39" name="PlaceHolder 1"/>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cs-CZ" sz="1800" b="0" strike="noStrike" spc="-1">
                <a:solidFill>
                  <a:schemeClr val="dk1"/>
                </a:solidFill>
                <a:latin typeface="Arial"/>
              </a:rPr>
              <a:t>Click to edit the title text format</a:t>
            </a:r>
            <a:endParaRPr lang="cs-CZ" sz="1800" b="0" strike="noStrike" spc="-1">
              <a:solidFill>
                <a:srgbClr val="000000"/>
              </a:solidFill>
              <a:latin typeface="Calibri"/>
            </a:endParaRPr>
          </a:p>
        </p:txBody>
      </p:sp>
      <p:sp>
        <p:nvSpPr>
          <p:cNvPr id="40" name="PlaceHolder 2"/>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cs-CZ" sz="2800" b="0" strike="noStrike" spc="-1">
                <a:solidFill>
                  <a:schemeClr val="dk1"/>
                </a:solidFill>
                <a:latin typeface="Arial"/>
              </a:rPr>
              <a:t>Click to edit the outline text format</a:t>
            </a:r>
            <a:endParaRPr lang="cs-CZ" sz="2800" b="0" strike="noStrike" spc="-1">
              <a:solidFill>
                <a:srgbClr val="000000"/>
              </a:solidFill>
              <a:latin typeface="Calibri"/>
            </a:endParaRPr>
          </a:p>
          <a:p>
            <a:pPr marL="864000" lvl="1" indent="-324000" defTabSz="914400">
              <a:lnSpc>
                <a:spcPct val="90000"/>
              </a:lnSpc>
              <a:spcBef>
                <a:spcPts val="1134"/>
              </a:spcBef>
              <a:buClr>
                <a:srgbClr val="000000"/>
              </a:buClr>
              <a:buSzPct val="75000"/>
              <a:buFont typeface="Symbol" charset="2"/>
              <a:buChar char=""/>
            </a:pPr>
            <a:r>
              <a:rPr lang="cs-CZ" sz="2000" b="0" strike="noStrike" spc="-1">
                <a:solidFill>
                  <a:schemeClr val="dk1"/>
                </a:solidFill>
                <a:latin typeface="Arial"/>
              </a:rPr>
              <a:t>Second Outline Level</a:t>
            </a:r>
            <a:endParaRPr lang="cs-CZ" sz="2000" b="0" strike="noStrike" spc="-1">
              <a:solidFill>
                <a:srgbClr val="000000"/>
              </a:solidFill>
              <a:latin typeface="Calibri"/>
            </a:endParaRPr>
          </a:p>
          <a:p>
            <a:pPr marL="1296000" lvl="2" indent="-288000" defTabSz="914400">
              <a:lnSpc>
                <a:spcPct val="90000"/>
              </a:lnSpc>
              <a:spcBef>
                <a:spcPts val="850"/>
              </a:spcBef>
              <a:buClr>
                <a:srgbClr val="000000"/>
              </a:buClr>
              <a:buSzPct val="45000"/>
              <a:buFont typeface="Wingdings" charset="2"/>
              <a:buChar char=""/>
            </a:pPr>
            <a:r>
              <a:rPr lang="cs-CZ" sz="1800" b="0" strike="noStrike" spc="-1">
                <a:solidFill>
                  <a:schemeClr val="dk1"/>
                </a:solidFill>
                <a:latin typeface="Arial"/>
              </a:rPr>
              <a:t>Third Outline Level</a:t>
            </a:r>
            <a:endParaRPr lang="cs-CZ" sz="1800" b="0" strike="noStrike" spc="-1">
              <a:solidFill>
                <a:srgbClr val="000000"/>
              </a:solidFill>
              <a:latin typeface="Calibri"/>
            </a:endParaRPr>
          </a:p>
          <a:p>
            <a:pPr marL="1728000" lvl="3" indent="-216000" defTabSz="914400">
              <a:lnSpc>
                <a:spcPct val="90000"/>
              </a:lnSpc>
              <a:spcBef>
                <a:spcPts val="567"/>
              </a:spcBef>
              <a:buClr>
                <a:srgbClr val="000000"/>
              </a:buClr>
              <a:buSzPct val="75000"/>
              <a:buFont typeface="Symbol" charset="2"/>
              <a:buChar char=""/>
            </a:pPr>
            <a:r>
              <a:rPr lang="cs-CZ" sz="1800" b="0" strike="noStrike" spc="-1">
                <a:solidFill>
                  <a:schemeClr val="dk1"/>
                </a:solidFill>
                <a:latin typeface="Arial"/>
              </a:rPr>
              <a:t>Fourth Outline Level</a:t>
            </a:r>
            <a:endParaRPr lang="cs-CZ" sz="1800" b="0" strike="noStrike" spc="-1">
              <a:solidFill>
                <a:srgbClr val="000000"/>
              </a:solidFill>
              <a:latin typeface="Calibri"/>
            </a:endParaRPr>
          </a:p>
          <a:p>
            <a:pPr marL="2160000" lvl="4" indent="-216000" defTabSz="914400">
              <a:lnSpc>
                <a:spcPct val="90000"/>
              </a:lnSpc>
              <a:spcBef>
                <a:spcPts val="283"/>
              </a:spcBef>
              <a:buClr>
                <a:srgbClr val="000000"/>
              </a:buClr>
              <a:buSzPct val="45000"/>
              <a:buFont typeface="Wingdings" charset="2"/>
              <a:buChar char=""/>
            </a:pPr>
            <a:r>
              <a:rPr lang="cs-CZ" sz="2000" b="0" strike="noStrike" spc="-1">
                <a:solidFill>
                  <a:schemeClr val="dk1"/>
                </a:solidFill>
                <a:latin typeface="Arial"/>
              </a:rPr>
              <a:t>Fifth Outline Level</a:t>
            </a:r>
            <a:endParaRPr lang="cs-CZ" sz="2000" b="0" strike="noStrike" spc="-1">
              <a:solidFill>
                <a:srgbClr val="000000"/>
              </a:solidFill>
              <a:latin typeface="Calibri"/>
            </a:endParaRPr>
          </a:p>
          <a:p>
            <a:pPr marL="2592000" lvl="5" indent="-216000" defTabSz="914400">
              <a:lnSpc>
                <a:spcPct val="90000"/>
              </a:lnSpc>
              <a:spcBef>
                <a:spcPts val="283"/>
              </a:spcBef>
              <a:buClr>
                <a:srgbClr val="000000"/>
              </a:buClr>
              <a:buSzPct val="45000"/>
              <a:buFont typeface="Wingdings" charset="2"/>
              <a:buChar char=""/>
            </a:pPr>
            <a:r>
              <a:rPr lang="cs-CZ" sz="2000" b="0" strike="noStrike" spc="-1">
                <a:solidFill>
                  <a:schemeClr val="dk1"/>
                </a:solidFill>
                <a:latin typeface="Arial"/>
              </a:rPr>
              <a:t>Sixth Outline Level</a:t>
            </a:r>
            <a:endParaRPr lang="cs-CZ" sz="2000" b="0" strike="noStrike" spc="-1">
              <a:solidFill>
                <a:srgbClr val="000000"/>
              </a:solidFill>
              <a:latin typeface="Calibri"/>
            </a:endParaRPr>
          </a:p>
          <a:p>
            <a:pPr marL="3024000" lvl="6" indent="-216000" defTabSz="914400">
              <a:lnSpc>
                <a:spcPct val="90000"/>
              </a:lnSpc>
              <a:spcBef>
                <a:spcPts val="283"/>
              </a:spcBef>
              <a:buClr>
                <a:srgbClr val="000000"/>
              </a:buClr>
              <a:buSzPct val="45000"/>
              <a:buFont typeface="Wingdings" charset="2"/>
              <a:buChar char=""/>
            </a:pPr>
            <a:r>
              <a:rPr lang="cs-CZ" sz="2000" b="0" strike="noStrike" spc="-1">
                <a:solidFill>
                  <a:schemeClr val="dk1"/>
                </a:solidFill>
                <a:latin typeface="Arial"/>
              </a:rPr>
              <a:t>Seventh Outline Level</a:t>
            </a:r>
            <a:endParaRPr lang="cs-CZ" sz="2000" b="0" strike="noStrike" spc="-1">
              <a:solidFill>
                <a:srgbClr val="000000"/>
              </a:solidFill>
              <a:latin typeface="Calibri"/>
            </a:endParaRPr>
          </a:p>
        </p:txBody>
      </p:sp>
    </p:spTree>
    <p:extLst>
      <p:ext uri="{BB962C8B-B14F-4D97-AF65-F5344CB8AC3E}">
        <p14:creationId xmlns:p14="http://schemas.microsoft.com/office/powerpoint/2010/main" val="245926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6C187ADC-871E-C493-A835-D0DD08F4F49D}"/>
              </a:ext>
            </a:extLst>
          </p:cNvPr>
          <p:cNvSpPr>
            <a:spLocks noGrp="1"/>
          </p:cNvSpPr>
          <p:nvPr>
            <p:ph type="title" hasCustomPrompt="1"/>
          </p:nvPr>
        </p:nvSpPr>
        <p:spPr>
          <a:xfrm>
            <a:off x="593675" y="1907877"/>
            <a:ext cx="10999501" cy="718608"/>
          </a:xfrm>
          <a:prstGeom prst="rect">
            <a:avLst/>
          </a:prstGeom>
        </p:spPr>
        <p:txBody>
          <a:bodyPr/>
          <a:lstStyle/>
          <a:p>
            <a:pPr lvl="0"/>
            <a:r>
              <a:rPr lang="cs-CZ" dirty="0" err="1"/>
              <a:t>Click</a:t>
            </a:r>
            <a:r>
              <a:rPr lang="cs-CZ" dirty="0"/>
              <a:t> to </a:t>
            </a:r>
            <a:r>
              <a:rPr lang="cs-CZ" dirty="0" err="1"/>
              <a:t>edit</a:t>
            </a:r>
            <a:r>
              <a:rPr lang="cs-CZ" dirty="0"/>
              <a:t> </a:t>
            </a:r>
            <a:r>
              <a:rPr lang="cs-CZ" dirty="0" err="1"/>
              <a:t>the</a:t>
            </a:r>
            <a:r>
              <a:rPr lang="cs-CZ" dirty="0"/>
              <a:t> text.</a:t>
            </a:r>
          </a:p>
        </p:txBody>
      </p:sp>
      <p:sp>
        <p:nvSpPr>
          <p:cNvPr id="17" name="Podnadpis 2">
            <a:extLst>
              <a:ext uri="{FF2B5EF4-FFF2-40B4-BE49-F238E27FC236}">
                <a16:creationId xmlns:a16="http://schemas.microsoft.com/office/drawing/2014/main" id="{F2CA2A84-1F25-4B52-2AFD-C22B85E9D8E4}"/>
              </a:ext>
            </a:extLst>
          </p:cNvPr>
          <p:cNvSpPr txBox="1">
            <a:spLocks/>
          </p:cNvSpPr>
          <p:nvPr userDrawn="1"/>
        </p:nvSpPr>
        <p:spPr>
          <a:xfrm>
            <a:off x="496693" y="6465498"/>
            <a:ext cx="11293525" cy="295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project</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National</a:t>
            </a:r>
            <a:r>
              <a:rPr lang="cs-CZ" sz="900" b="0" i="0" u="none" strike="noStrike" dirty="0">
                <a:solidFill>
                  <a:srgbClr val="000000"/>
                </a:solidFill>
                <a:effectLst/>
                <a:latin typeface="Arial" panose="020B0604020202020204" pitchFamily="34" charset="0"/>
                <a:cs typeface="Arial" panose="020B0604020202020204" pitchFamily="34" charset="0"/>
              </a:rPr>
              <a:t> Centre </a:t>
            </a:r>
            <a:r>
              <a:rPr lang="cs-CZ" sz="900" b="0" i="0" u="none" strike="noStrike" dirty="0" err="1">
                <a:solidFill>
                  <a:srgbClr val="000000"/>
                </a:solidFill>
                <a:effectLst/>
                <a:latin typeface="Arial" panose="020B0604020202020204" pitchFamily="34" charset="0"/>
                <a:cs typeface="Arial" panose="020B0604020202020204" pitchFamily="34" charset="0"/>
              </a:rPr>
              <a:t>for</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Information</a:t>
            </a:r>
            <a:r>
              <a:rPr lang="cs-CZ" sz="900" b="0" i="0" u="none" strike="noStrike" dirty="0">
                <a:solidFill>
                  <a:srgbClr val="000000"/>
                </a:solidFill>
                <a:effectLst/>
                <a:latin typeface="Arial" panose="020B0604020202020204" pitchFamily="34" charset="0"/>
                <a:cs typeface="Arial" panose="020B0604020202020204" pitchFamily="34" charset="0"/>
              </a:rPr>
              <a:t> Support </a:t>
            </a:r>
            <a:r>
              <a:rPr lang="cs-CZ" sz="900" b="0" i="0" u="none" strike="noStrike" dirty="0" err="1">
                <a:solidFill>
                  <a:srgbClr val="000000"/>
                </a:solidFill>
                <a:effectLst/>
                <a:latin typeface="Arial" panose="020B0604020202020204" pitchFamily="34" charset="0"/>
                <a:cs typeface="Arial" panose="020B0604020202020204" pitchFamily="34" charset="0"/>
              </a:rPr>
              <a:t>of</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Research</a:t>
            </a:r>
            <a:r>
              <a:rPr lang="cs-CZ" sz="900" b="0" i="0" u="none" strike="noStrike" dirty="0">
                <a:solidFill>
                  <a:srgbClr val="000000"/>
                </a:solidFill>
                <a:effectLst/>
                <a:latin typeface="Arial" panose="020B0604020202020204" pitchFamily="34" charset="0"/>
                <a:cs typeface="Arial" panose="020B0604020202020204" pitchFamily="34" charset="0"/>
              </a:rPr>
              <a:t>, Development and Innovation </a:t>
            </a:r>
            <a:r>
              <a:rPr lang="cs-CZ" sz="900" b="0" i="0" u="none" strike="noStrike" dirty="0" err="1">
                <a:solidFill>
                  <a:srgbClr val="000000"/>
                </a:solidFill>
                <a:effectLst/>
                <a:latin typeface="Arial" panose="020B0604020202020204" pitchFamily="34" charset="0"/>
                <a:cs typeface="Arial" panose="020B0604020202020204" pitchFamily="34" charset="0"/>
              </a:rPr>
              <a:t>with</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identification</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code</a:t>
            </a:r>
            <a:r>
              <a:rPr lang="cs-CZ" sz="900" b="0" i="0" u="none" strike="noStrike" dirty="0">
                <a:solidFill>
                  <a:srgbClr val="000000"/>
                </a:solidFill>
                <a:effectLst/>
                <a:latin typeface="Arial" panose="020B0604020202020204" pitchFamily="34" charset="0"/>
                <a:cs typeface="Arial" panose="020B0604020202020204" pitchFamily="34" charset="0"/>
              </a:rPr>
              <a:t> MS2101 </a:t>
            </a:r>
            <a:r>
              <a:rPr lang="cs-CZ" sz="900" b="0" i="0" u="none" strike="noStrike" dirty="0" err="1">
                <a:solidFill>
                  <a:srgbClr val="000000"/>
                </a:solidFill>
                <a:effectLst/>
                <a:latin typeface="Arial" panose="020B0604020202020204" pitchFamily="34" charset="0"/>
                <a:cs typeface="Arial" panose="020B0604020202020204" pitchFamily="34" charset="0"/>
              </a:rPr>
              <a:t>is</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implemented</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with</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support </a:t>
            </a:r>
            <a:r>
              <a:rPr lang="cs-CZ" sz="900" b="0" i="0" u="none" strike="noStrike" dirty="0" err="1">
                <a:solidFill>
                  <a:srgbClr val="000000"/>
                </a:solidFill>
                <a:effectLst/>
                <a:latin typeface="Arial" panose="020B0604020202020204" pitchFamily="34" charset="0"/>
                <a:cs typeface="Arial" panose="020B0604020202020204" pitchFamily="34" charset="0"/>
              </a:rPr>
              <a:t>of</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the</a:t>
            </a:r>
            <a:r>
              <a:rPr lang="cs-CZ" sz="900" b="0" i="0" u="none" strike="noStrike" dirty="0">
                <a:solidFill>
                  <a:srgbClr val="000000"/>
                </a:solidFill>
                <a:effectLst/>
                <a:latin typeface="Arial" panose="020B0604020202020204" pitchFamily="34" charset="0"/>
                <a:cs typeface="Arial" panose="020B0604020202020204" pitchFamily="34" charset="0"/>
              </a:rPr>
              <a:t> Ministry </a:t>
            </a:r>
            <a:r>
              <a:rPr lang="cs-CZ" sz="900" b="0" i="0" u="none" strike="noStrike" dirty="0" err="1">
                <a:solidFill>
                  <a:srgbClr val="000000"/>
                </a:solidFill>
                <a:effectLst/>
                <a:latin typeface="Arial" panose="020B0604020202020204" pitchFamily="34" charset="0"/>
                <a:cs typeface="Arial" panose="020B0604020202020204" pitchFamily="34" charset="0"/>
              </a:rPr>
              <a:t>of</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Education</a:t>
            </a:r>
            <a:r>
              <a:rPr lang="cs-CZ" sz="900" b="0" i="0" u="none" strike="noStrike" dirty="0">
                <a:solidFill>
                  <a:srgbClr val="000000"/>
                </a:solidFill>
                <a:effectLst/>
                <a:latin typeface="Arial" panose="020B0604020202020204" pitchFamily="34" charset="0"/>
                <a:cs typeface="Arial" panose="020B0604020202020204" pitchFamily="34" charset="0"/>
              </a:rPr>
              <a:t>, </a:t>
            </a:r>
            <a:r>
              <a:rPr lang="cs-CZ" sz="900" b="0" i="0" u="none" strike="noStrike" dirty="0" err="1">
                <a:solidFill>
                  <a:srgbClr val="000000"/>
                </a:solidFill>
                <a:effectLst/>
                <a:latin typeface="Arial" panose="020B0604020202020204" pitchFamily="34" charset="0"/>
                <a:cs typeface="Arial" panose="020B0604020202020204" pitchFamily="34" charset="0"/>
              </a:rPr>
              <a:t>Youth</a:t>
            </a:r>
            <a:r>
              <a:rPr lang="cs-CZ" sz="900" b="0" i="0" u="none" strike="noStrike" dirty="0">
                <a:solidFill>
                  <a:srgbClr val="000000"/>
                </a:solidFill>
                <a:effectLst/>
                <a:latin typeface="Arial" panose="020B0604020202020204" pitchFamily="34" charset="0"/>
                <a:cs typeface="Arial" panose="020B0604020202020204" pitchFamily="34" charset="0"/>
              </a:rPr>
              <a:t> and </a:t>
            </a:r>
            <a:r>
              <a:rPr lang="cs-CZ" sz="900" b="0" i="0" u="none" strike="noStrike" dirty="0" err="1">
                <a:solidFill>
                  <a:srgbClr val="000000"/>
                </a:solidFill>
                <a:effectLst/>
                <a:latin typeface="Arial" panose="020B0604020202020204" pitchFamily="34" charset="0"/>
                <a:cs typeface="Arial" panose="020B0604020202020204" pitchFamily="34" charset="0"/>
              </a:rPr>
              <a:t>Sports</a:t>
            </a:r>
            <a:r>
              <a:rPr lang="cs-CZ" sz="900" b="0" i="0" u="none" strike="noStrike" dirty="0">
                <a:solidFill>
                  <a:srgbClr val="000000"/>
                </a:solidFill>
                <a:effectLst/>
                <a:latin typeface="Arial" panose="020B0604020202020204" pitchFamily="34" charset="0"/>
                <a:cs typeface="Arial" panose="020B0604020202020204" pitchFamily="34" charset="0"/>
              </a:rPr>
              <a:t>.</a:t>
            </a:r>
            <a:endParaRPr lang="cs-CZ" sz="900" b="0" i="0" dirty="0">
              <a:latin typeface="Arial" panose="020B0604020202020204" pitchFamily="34" charset="0"/>
              <a:cs typeface="Arial" panose="020B0604020202020204" pitchFamily="34" charset="0"/>
            </a:endParaRPr>
          </a:p>
        </p:txBody>
      </p:sp>
      <p:pic>
        <p:nvPicPr>
          <p:cNvPr id="3" name="Grafický objekt 2">
            <a:extLst>
              <a:ext uri="{FF2B5EF4-FFF2-40B4-BE49-F238E27FC236}">
                <a16:creationId xmlns:a16="http://schemas.microsoft.com/office/drawing/2014/main" id="{93856B32-37FC-B805-C8E0-CB70222FC6F0}"/>
              </a:ext>
            </a:extLst>
          </p:cNvPr>
          <p:cNvPicPr>
            <a:picLocks noChangeAspect="1"/>
          </p:cNvPicPr>
          <p:nvPr userDrawn="1"/>
        </p:nvPicPr>
        <p:blipFill>
          <a:blip r:embed="rId2"/>
          <a:stretch>
            <a:fillRect/>
          </a:stretch>
        </p:blipFill>
        <p:spPr>
          <a:xfrm>
            <a:off x="642575" y="265511"/>
            <a:ext cx="5130000" cy="684000"/>
          </a:xfrm>
          <a:prstGeom prst="rect">
            <a:avLst/>
          </a:prstGeom>
        </p:spPr>
      </p:pic>
      <p:sp>
        <p:nvSpPr>
          <p:cNvPr id="2" name="Zástupný text 3">
            <a:extLst>
              <a:ext uri="{FF2B5EF4-FFF2-40B4-BE49-F238E27FC236}">
                <a16:creationId xmlns:a16="http://schemas.microsoft.com/office/drawing/2014/main" id="{803FBAF9-0A14-F093-6951-6208738805EB}"/>
              </a:ext>
            </a:extLst>
          </p:cNvPr>
          <p:cNvSpPr>
            <a:spLocks noGrp="1"/>
          </p:cNvSpPr>
          <p:nvPr>
            <p:ph type="body" sz="half" idx="10" hasCustomPrompt="1"/>
          </p:nvPr>
        </p:nvSpPr>
        <p:spPr>
          <a:xfrm>
            <a:off x="593675" y="3381318"/>
            <a:ext cx="10999500" cy="439459"/>
          </a:xfrm>
        </p:spPr>
        <p:txBody>
          <a:bodyPr>
            <a:normAutofit/>
          </a:bodyPr>
          <a:lstStyle>
            <a:lvl1pPr marL="0" indent="0">
              <a:buNone/>
              <a:defRPr sz="2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cs-CZ" dirty="0" err="1"/>
              <a:t>Presenter</a:t>
            </a:r>
            <a:r>
              <a:rPr lang="cs-CZ" dirty="0"/>
              <a:t> </a:t>
            </a:r>
            <a:r>
              <a:rPr lang="cs-CZ" dirty="0" err="1"/>
              <a:t>name</a:t>
            </a:r>
            <a:endParaRPr lang="cs-CZ" dirty="0"/>
          </a:p>
        </p:txBody>
      </p:sp>
      <p:sp>
        <p:nvSpPr>
          <p:cNvPr id="4" name="Zástupný text 3">
            <a:extLst>
              <a:ext uri="{FF2B5EF4-FFF2-40B4-BE49-F238E27FC236}">
                <a16:creationId xmlns:a16="http://schemas.microsoft.com/office/drawing/2014/main" id="{6E8F48E7-44FF-2E5E-BE74-3B432274816D}"/>
              </a:ext>
            </a:extLst>
          </p:cNvPr>
          <p:cNvSpPr>
            <a:spLocks noGrp="1"/>
          </p:cNvSpPr>
          <p:nvPr>
            <p:ph type="body" sz="half" idx="11" hasCustomPrompt="1"/>
          </p:nvPr>
        </p:nvSpPr>
        <p:spPr>
          <a:xfrm>
            <a:off x="593675" y="3889385"/>
            <a:ext cx="10999500" cy="419100"/>
          </a:xfrm>
        </p:spPr>
        <p:txBody>
          <a:bodyPr>
            <a:normAutofit/>
          </a:bodyPr>
          <a:lstStyle>
            <a:lvl1pPr marL="0" inden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cs-CZ" dirty="0"/>
              <a:t>Name </a:t>
            </a:r>
            <a:r>
              <a:rPr lang="cs-CZ" dirty="0" err="1"/>
              <a:t>of</a:t>
            </a:r>
            <a:r>
              <a:rPr lang="cs-CZ" dirty="0"/>
              <a:t> </a:t>
            </a:r>
            <a:r>
              <a:rPr lang="cs-CZ" dirty="0" err="1"/>
              <a:t>the</a:t>
            </a:r>
            <a:r>
              <a:rPr lang="cs-CZ" dirty="0"/>
              <a:t> event</a:t>
            </a:r>
          </a:p>
        </p:txBody>
      </p:sp>
      <p:sp>
        <p:nvSpPr>
          <p:cNvPr id="5" name="Zástupný text 3">
            <a:extLst>
              <a:ext uri="{FF2B5EF4-FFF2-40B4-BE49-F238E27FC236}">
                <a16:creationId xmlns:a16="http://schemas.microsoft.com/office/drawing/2014/main" id="{BFCE101E-DBFE-2FF7-8240-CBEB492DDEEB}"/>
              </a:ext>
            </a:extLst>
          </p:cNvPr>
          <p:cNvSpPr>
            <a:spLocks noGrp="1"/>
          </p:cNvSpPr>
          <p:nvPr>
            <p:ph type="body" sz="half" idx="12" hasCustomPrompt="1"/>
          </p:nvPr>
        </p:nvSpPr>
        <p:spPr>
          <a:xfrm>
            <a:off x="593675" y="4727803"/>
            <a:ext cx="10999500" cy="439459"/>
          </a:xfrm>
        </p:spPr>
        <p:txBody>
          <a:bodyPr>
            <a:normAutofit/>
          </a:bodyPr>
          <a:lstStyle>
            <a:lvl1pPr marL="0" inden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cs-CZ" dirty="0" err="1"/>
              <a:t>Date</a:t>
            </a:r>
            <a:endParaRPr lang="cs-CZ" dirty="0"/>
          </a:p>
        </p:txBody>
      </p:sp>
      <p:pic>
        <p:nvPicPr>
          <p:cNvPr id="6" name="Obrázek 5">
            <a:hlinkClick r:id="rId3" tooltip="CC BY"/>
            <a:extLst>
              <a:ext uri="{FF2B5EF4-FFF2-40B4-BE49-F238E27FC236}">
                <a16:creationId xmlns:a16="http://schemas.microsoft.com/office/drawing/2014/main" id="{15E2BAFA-DBFC-7FEE-C627-2AC93B76C2AD}"/>
              </a:ext>
            </a:extLst>
          </p:cNvPr>
          <p:cNvPicPr>
            <a:picLocks noChangeAspect="1"/>
          </p:cNvPicPr>
          <p:nvPr userDrawn="1"/>
        </p:nvPicPr>
        <p:blipFill>
          <a:blip r:embed="rId4"/>
          <a:stretch>
            <a:fillRect/>
          </a:stretch>
        </p:blipFill>
        <p:spPr>
          <a:xfrm>
            <a:off x="10328562" y="5570436"/>
            <a:ext cx="1219200" cy="419100"/>
          </a:xfrm>
          <a:prstGeom prst="rect">
            <a:avLst/>
          </a:prstGeom>
        </p:spPr>
      </p:pic>
    </p:spTree>
    <p:extLst>
      <p:ext uri="{BB962C8B-B14F-4D97-AF65-F5344CB8AC3E}">
        <p14:creationId xmlns:p14="http://schemas.microsoft.com/office/powerpoint/2010/main" val="2124572574"/>
      </p:ext>
    </p:extLst>
  </p:cSld>
  <p:clrMapOvr>
    <a:masterClrMapping/>
  </p:clrMapOvr>
  <p:extLst>
    <p:ext uri="{DCECCB84-F9BA-43D5-87BE-67443E8EF086}">
      <p15:sldGuideLst xmlns:p15="http://schemas.microsoft.com/office/powerpoint/2012/main">
        <p15:guide id="1" orient="horz" pos="2160">
          <p15:clr>
            <a:srgbClr val="FBAE40"/>
          </p15:clr>
        </p15:guide>
        <p15:guide id="2" pos="38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ázdný (velký)">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9BEBE1C7-733A-1707-C301-1A004B9334DE}"/>
              </a:ext>
            </a:extLst>
          </p:cNvPr>
          <p:cNvPicPr>
            <a:picLocks noChangeAspect="1"/>
          </p:cNvPicPr>
          <p:nvPr userDrawn="1"/>
        </p:nvPicPr>
        <p:blipFill>
          <a:blip r:embed="rId2"/>
          <a:stretch>
            <a:fillRect/>
          </a:stretch>
        </p:blipFill>
        <p:spPr>
          <a:xfrm>
            <a:off x="10306738" y="230189"/>
            <a:ext cx="1315125" cy="756000"/>
          </a:xfrm>
          <a:prstGeom prst="rect">
            <a:avLst/>
          </a:prstGeom>
        </p:spPr>
      </p:pic>
      <p:sp>
        <p:nvSpPr>
          <p:cNvPr id="23" name="Zástupný obsah 2">
            <a:extLst>
              <a:ext uri="{FF2B5EF4-FFF2-40B4-BE49-F238E27FC236}">
                <a16:creationId xmlns:a16="http://schemas.microsoft.com/office/drawing/2014/main" id="{0A76BA40-73AB-030C-69A8-ADB77EAA56B0}"/>
              </a:ext>
            </a:extLst>
          </p:cNvPr>
          <p:cNvSpPr>
            <a:spLocks noGrp="1"/>
          </p:cNvSpPr>
          <p:nvPr>
            <p:ph idx="13" hasCustomPrompt="1"/>
          </p:nvPr>
        </p:nvSpPr>
        <p:spPr>
          <a:xfrm>
            <a:off x="571500" y="230189"/>
            <a:ext cx="9565913" cy="518613"/>
          </a:xfrm>
        </p:spPr>
        <p:txBody>
          <a:bodyPr>
            <a:normAutofit/>
          </a:bodyPr>
          <a:lstStyle>
            <a:lvl1pPr>
              <a:defRPr sz="2800" b="1">
                <a:solidFill>
                  <a:srgbClr val="CE3736"/>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5" name="Zástupný text 3">
            <a:extLst>
              <a:ext uri="{FF2B5EF4-FFF2-40B4-BE49-F238E27FC236}">
                <a16:creationId xmlns:a16="http://schemas.microsoft.com/office/drawing/2014/main" id="{E3F49508-C77B-401F-13D0-C5903CF20769}"/>
              </a:ext>
            </a:extLst>
          </p:cNvPr>
          <p:cNvSpPr>
            <a:spLocks noGrp="1"/>
          </p:cNvSpPr>
          <p:nvPr>
            <p:ph type="body" sz="half" idx="2" hasCustomPrompt="1"/>
          </p:nvPr>
        </p:nvSpPr>
        <p:spPr>
          <a:xfrm>
            <a:off x="571500" y="986189"/>
            <a:ext cx="11048999" cy="51533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 name="Zástupný text 3">
            <a:extLst>
              <a:ext uri="{FF2B5EF4-FFF2-40B4-BE49-F238E27FC236}">
                <a16:creationId xmlns:a16="http://schemas.microsoft.com/office/drawing/2014/main" id="{569AC503-B096-E657-53B5-289B8C9ACF7C}"/>
              </a:ext>
            </a:extLst>
          </p:cNvPr>
          <p:cNvSpPr>
            <a:spLocks noGrp="1"/>
          </p:cNvSpPr>
          <p:nvPr>
            <p:ph type="body" sz="half" idx="15" hasCustomPrompt="1"/>
          </p:nvPr>
        </p:nvSpPr>
        <p:spPr>
          <a:xfrm>
            <a:off x="571500" y="6356350"/>
            <a:ext cx="11048999" cy="271461"/>
          </a:xfrm>
        </p:spPr>
        <p:txBody>
          <a:bodyPr>
            <a:noAutofit/>
          </a:bodyPr>
          <a:lstStyle>
            <a:lvl1pPr marL="0" indent="0">
              <a:buNone/>
              <a:defRPr sz="9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Name </a:t>
            </a:r>
            <a:r>
              <a:rPr lang="cs-CZ" dirty="0" err="1"/>
              <a:t>of</a:t>
            </a:r>
            <a:r>
              <a:rPr lang="cs-CZ" dirty="0"/>
              <a:t> </a:t>
            </a:r>
            <a:r>
              <a:rPr lang="cs-CZ" dirty="0" err="1"/>
              <a:t>the</a:t>
            </a:r>
            <a:r>
              <a:rPr lang="cs-CZ" dirty="0"/>
              <a:t> event</a:t>
            </a:r>
          </a:p>
        </p:txBody>
      </p:sp>
    </p:spTree>
    <p:extLst>
      <p:ext uri="{BB962C8B-B14F-4D97-AF65-F5344CB8AC3E}">
        <p14:creationId xmlns:p14="http://schemas.microsoft.com/office/powerpoint/2010/main" val="3036297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ázdný (zarovnaný)">
    <p:spTree>
      <p:nvGrpSpPr>
        <p:cNvPr id="1" name=""/>
        <p:cNvGrpSpPr/>
        <p:nvPr/>
      </p:nvGrpSpPr>
      <p:grpSpPr>
        <a:xfrm>
          <a:off x="0" y="0"/>
          <a:ext cx="0" cy="0"/>
          <a:chOff x="0" y="0"/>
          <a:chExt cx="0" cy="0"/>
        </a:xfrm>
      </p:grpSpPr>
      <p:sp>
        <p:nvSpPr>
          <p:cNvPr id="23" name="Zástupný obsah 2">
            <a:extLst>
              <a:ext uri="{FF2B5EF4-FFF2-40B4-BE49-F238E27FC236}">
                <a16:creationId xmlns:a16="http://schemas.microsoft.com/office/drawing/2014/main" id="{0A76BA40-73AB-030C-69A8-ADB77EAA56B0}"/>
              </a:ext>
            </a:extLst>
          </p:cNvPr>
          <p:cNvSpPr>
            <a:spLocks noGrp="1"/>
          </p:cNvSpPr>
          <p:nvPr>
            <p:ph idx="13" hasCustomPrompt="1"/>
          </p:nvPr>
        </p:nvSpPr>
        <p:spPr>
          <a:xfrm>
            <a:off x="571500" y="1261331"/>
            <a:ext cx="11048999" cy="518613"/>
          </a:xfrm>
        </p:spPr>
        <p:txBody>
          <a:bodyPr>
            <a:normAutofit/>
          </a:bodyPr>
          <a:lstStyle>
            <a:lvl1pPr>
              <a:defRPr sz="2800" b="1">
                <a:solidFill>
                  <a:srgbClr val="CE3736"/>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5" name="Zástupný text 3">
            <a:extLst>
              <a:ext uri="{FF2B5EF4-FFF2-40B4-BE49-F238E27FC236}">
                <a16:creationId xmlns:a16="http://schemas.microsoft.com/office/drawing/2014/main" id="{E3F49508-C77B-401F-13D0-C5903CF20769}"/>
              </a:ext>
            </a:extLst>
          </p:cNvPr>
          <p:cNvSpPr>
            <a:spLocks noGrp="1"/>
          </p:cNvSpPr>
          <p:nvPr>
            <p:ph type="body" sz="half" idx="2" hasCustomPrompt="1"/>
          </p:nvPr>
        </p:nvSpPr>
        <p:spPr>
          <a:xfrm>
            <a:off x="571500" y="1996751"/>
            <a:ext cx="11048999" cy="41427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pic>
        <p:nvPicPr>
          <p:cNvPr id="4" name="Grafický objekt 3">
            <a:extLst>
              <a:ext uri="{FF2B5EF4-FFF2-40B4-BE49-F238E27FC236}">
                <a16:creationId xmlns:a16="http://schemas.microsoft.com/office/drawing/2014/main" id="{20BB54A2-681F-86AC-8E2C-EB60503D7231}"/>
              </a:ext>
            </a:extLst>
          </p:cNvPr>
          <p:cNvPicPr>
            <a:picLocks noChangeAspect="1"/>
          </p:cNvPicPr>
          <p:nvPr userDrawn="1"/>
        </p:nvPicPr>
        <p:blipFill>
          <a:blip r:embed="rId2"/>
          <a:stretch>
            <a:fillRect/>
          </a:stretch>
        </p:blipFill>
        <p:spPr>
          <a:xfrm>
            <a:off x="10306738" y="230189"/>
            <a:ext cx="1315125" cy="756000"/>
          </a:xfrm>
          <a:prstGeom prst="rect">
            <a:avLst/>
          </a:prstGeom>
        </p:spPr>
      </p:pic>
      <p:sp>
        <p:nvSpPr>
          <p:cNvPr id="2" name="Zástupný text 3">
            <a:extLst>
              <a:ext uri="{FF2B5EF4-FFF2-40B4-BE49-F238E27FC236}">
                <a16:creationId xmlns:a16="http://schemas.microsoft.com/office/drawing/2014/main" id="{615AD70C-9E18-F061-85F1-C0DC24B4644E}"/>
              </a:ext>
            </a:extLst>
          </p:cNvPr>
          <p:cNvSpPr>
            <a:spLocks noGrp="1"/>
          </p:cNvSpPr>
          <p:nvPr>
            <p:ph type="body" sz="half" idx="15" hasCustomPrompt="1"/>
          </p:nvPr>
        </p:nvSpPr>
        <p:spPr>
          <a:xfrm>
            <a:off x="571500" y="6356350"/>
            <a:ext cx="11048999" cy="271461"/>
          </a:xfrm>
        </p:spPr>
        <p:txBody>
          <a:bodyPr>
            <a:noAutofit/>
          </a:bodyPr>
          <a:lstStyle>
            <a:lvl1pPr marL="0" indent="0">
              <a:buNone/>
              <a:defRPr sz="9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Name </a:t>
            </a:r>
            <a:r>
              <a:rPr lang="cs-CZ" dirty="0" err="1"/>
              <a:t>of</a:t>
            </a:r>
            <a:r>
              <a:rPr lang="cs-CZ" dirty="0"/>
              <a:t> </a:t>
            </a:r>
            <a:r>
              <a:rPr lang="cs-CZ" dirty="0" err="1"/>
              <a:t>the</a:t>
            </a:r>
            <a:r>
              <a:rPr lang="cs-CZ" dirty="0"/>
              <a:t> event</a:t>
            </a:r>
          </a:p>
        </p:txBody>
      </p:sp>
    </p:spTree>
    <p:extLst>
      <p:ext uri="{BB962C8B-B14F-4D97-AF65-F5344CB8AC3E}">
        <p14:creationId xmlns:p14="http://schemas.microsoft.com/office/powerpoint/2010/main" val="3333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zdný (text, objekt)">
    <p:spTree>
      <p:nvGrpSpPr>
        <p:cNvPr id="1" name=""/>
        <p:cNvGrpSpPr/>
        <p:nvPr/>
      </p:nvGrpSpPr>
      <p:grpSpPr>
        <a:xfrm>
          <a:off x="0" y="0"/>
          <a:ext cx="0" cy="0"/>
          <a:chOff x="0" y="0"/>
          <a:chExt cx="0" cy="0"/>
        </a:xfrm>
      </p:grpSpPr>
      <p:sp>
        <p:nvSpPr>
          <p:cNvPr id="23" name="Zástupný obsah 2">
            <a:extLst>
              <a:ext uri="{FF2B5EF4-FFF2-40B4-BE49-F238E27FC236}">
                <a16:creationId xmlns:a16="http://schemas.microsoft.com/office/drawing/2014/main" id="{0A76BA40-73AB-030C-69A8-ADB77EAA56B0}"/>
              </a:ext>
            </a:extLst>
          </p:cNvPr>
          <p:cNvSpPr>
            <a:spLocks noGrp="1"/>
          </p:cNvSpPr>
          <p:nvPr>
            <p:ph idx="13" hasCustomPrompt="1"/>
          </p:nvPr>
        </p:nvSpPr>
        <p:spPr>
          <a:xfrm>
            <a:off x="571500" y="1334187"/>
            <a:ext cx="11213063" cy="518613"/>
          </a:xfrm>
        </p:spPr>
        <p:txBody>
          <a:bodyPr>
            <a:normAutofit/>
          </a:bodyPr>
          <a:lstStyle>
            <a:lvl1pPr>
              <a:defRPr sz="2800" b="1">
                <a:solidFill>
                  <a:srgbClr val="CE3736"/>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5" name="Zástupný text 3">
            <a:extLst>
              <a:ext uri="{FF2B5EF4-FFF2-40B4-BE49-F238E27FC236}">
                <a16:creationId xmlns:a16="http://schemas.microsoft.com/office/drawing/2014/main" id="{E3F49508-C77B-401F-13D0-C5903CF20769}"/>
              </a:ext>
            </a:extLst>
          </p:cNvPr>
          <p:cNvSpPr>
            <a:spLocks noGrp="1"/>
          </p:cNvSpPr>
          <p:nvPr>
            <p:ph type="body" sz="half" idx="2" hasCustomPrompt="1"/>
          </p:nvPr>
        </p:nvSpPr>
        <p:spPr>
          <a:xfrm>
            <a:off x="571500" y="1996750"/>
            <a:ext cx="5336333" cy="15302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3" name="Zástupný obsah 3">
            <a:extLst>
              <a:ext uri="{FF2B5EF4-FFF2-40B4-BE49-F238E27FC236}">
                <a16:creationId xmlns:a16="http://schemas.microsoft.com/office/drawing/2014/main" id="{116458C0-FE4B-5DA2-81D1-0825262F1BC3}"/>
              </a:ext>
            </a:extLst>
          </p:cNvPr>
          <p:cNvSpPr>
            <a:spLocks noGrp="1"/>
          </p:cNvSpPr>
          <p:nvPr>
            <p:ph sz="half" idx="14"/>
          </p:nvPr>
        </p:nvSpPr>
        <p:spPr>
          <a:xfrm>
            <a:off x="6096000" y="1996750"/>
            <a:ext cx="5688563" cy="4113393"/>
          </a:xfrm>
        </p:spPr>
        <p:txBody>
          <a:bodyPr>
            <a:normAutofit/>
          </a:bodyPr>
          <a:lstStyle>
            <a:lvl1pPr marL="0" indent="0">
              <a:buNone/>
              <a:defRPr sz="2500"/>
            </a:lvl1pPr>
          </a:lstStyle>
          <a:p>
            <a:pPr marL="0" lvl="0" indent="0">
              <a:buNone/>
            </a:pPr>
            <a:r>
              <a:rPr lang="cs-CZ" sz="2800">
                <a:latin typeface="Arial" panose="020B0604020202020204" pitchFamily="34" charset="0"/>
                <a:cs typeface="Arial" panose="020B0604020202020204" pitchFamily="34" charset="0"/>
              </a:rPr>
              <a:t>Upravte styly předlohy textu.</a:t>
            </a:r>
          </a:p>
        </p:txBody>
      </p:sp>
      <p:sp>
        <p:nvSpPr>
          <p:cNvPr id="4" name="Zástupný obsah 3">
            <a:extLst>
              <a:ext uri="{FF2B5EF4-FFF2-40B4-BE49-F238E27FC236}">
                <a16:creationId xmlns:a16="http://schemas.microsoft.com/office/drawing/2014/main" id="{945D707A-9EDE-ECE2-C920-A74703FCF09C}"/>
              </a:ext>
            </a:extLst>
          </p:cNvPr>
          <p:cNvSpPr>
            <a:spLocks noGrp="1"/>
          </p:cNvSpPr>
          <p:nvPr>
            <p:ph sz="half" idx="10"/>
          </p:nvPr>
        </p:nvSpPr>
        <p:spPr>
          <a:xfrm>
            <a:off x="571499" y="3681328"/>
            <a:ext cx="5336334" cy="2428815"/>
          </a:xfrm>
        </p:spPr>
        <p:txBody>
          <a:bodyPr>
            <a:normAutofit/>
          </a:bodyPr>
          <a:lstStyle>
            <a:lvl1pPr marL="0" indent="0">
              <a:buNone/>
              <a:defRPr sz="1200"/>
            </a:lvl1pPr>
          </a:lstStyle>
          <a:p>
            <a:pPr marL="0" lvl="0" indent="0">
              <a:buNone/>
            </a:pPr>
            <a:r>
              <a:rPr lang="cs-CZ" sz="2800">
                <a:latin typeface="Arial" panose="020B0604020202020204" pitchFamily="34" charset="0"/>
                <a:cs typeface="Arial" panose="020B0604020202020204" pitchFamily="34" charset="0"/>
              </a:rPr>
              <a:t>Upravte styly předlohy textu.</a:t>
            </a:r>
          </a:p>
        </p:txBody>
      </p:sp>
      <p:pic>
        <p:nvPicPr>
          <p:cNvPr id="5" name="Grafický objekt 4">
            <a:extLst>
              <a:ext uri="{FF2B5EF4-FFF2-40B4-BE49-F238E27FC236}">
                <a16:creationId xmlns:a16="http://schemas.microsoft.com/office/drawing/2014/main" id="{D55A2C67-F4AE-A044-3747-52BCC7A77737}"/>
              </a:ext>
            </a:extLst>
          </p:cNvPr>
          <p:cNvPicPr>
            <a:picLocks noChangeAspect="1"/>
          </p:cNvPicPr>
          <p:nvPr userDrawn="1"/>
        </p:nvPicPr>
        <p:blipFill>
          <a:blip r:embed="rId2"/>
          <a:stretch>
            <a:fillRect/>
          </a:stretch>
        </p:blipFill>
        <p:spPr>
          <a:xfrm>
            <a:off x="10306738" y="230189"/>
            <a:ext cx="1315125" cy="756000"/>
          </a:xfrm>
          <a:prstGeom prst="rect">
            <a:avLst/>
          </a:prstGeom>
        </p:spPr>
      </p:pic>
    </p:spTree>
    <p:extLst>
      <p:ext uri="{BB962C8B-B14F-4D97-AF65-F5344CB8AC3E}">
        <p14:creationId xmlns:p14="http://schemas.microsoft.com/office/powerpoint/2010/main" val="3666444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text s obrázky)">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0F044A39-5222-62DB-5007-4494801FBF24}"/>
              </a:ext>
            </a:extLst>
          </p:cNvPr>
          <p:cNvSpPr>
            <a:spLocks noGrp="1"/>
          </p:cNvSpPr>
          <p:nvPr>
            <p:ph type="title" hasCustomPrompt="1"/>
          </p:nvPr>
        </p:nvSpPr>
        <p:spPr>
          <a:xfrm>
            <a:off x="571500" y="1203648"/>
            <a:ext cx="4200525" cy="1074731"/>
          </a:xfrm>
          <a:prstGeom prst="rect">
            <a:avLst/>
          </a:prstGeom>
        </p:spPr>
        <p:txBody>
          <a:bodyPr anchor="b"/>
          <a:lstStyle>
            <a:lvl1pPr>
              <a:defRPr sz="2800"/>
            </a:lvl1pPr>
          </a:lstStyle>
          <a:p>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5" name="Zástupný symbol obrázku 2">
            <a:extLst>
              <a:ext uri="{FF2B5EF4-FFF2-40B4-BE49-F238E27FC236}">
                <a16:creationId xmlns:a16="http://schemas.microsoft.com/office/drawing/2014/main" id="{777C6E9B-15F0-5D8E-98CA-49DCB531C2C8}"/>
              </a:ext>
            </a:extLst>
          </p:cNvPr>
          <p:cNvSpPr>
            <a:spLocks noGrp="1"/>
          </p:cNvSpPr>
          <p:nvPr>
            <p:ph type="pic" idx="1"/>
          </p:nvPr>
        </p:nvSpPr>
        <p:spPr>
          <a:xfrm>
            <a:off x="4914900" y="1287624"/>
            <a:ext cx="6705600" cy="485191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7" name="Zástupný text 3">
            <a:extLst>
              <a:ext uri="{FF2B5EF4-FFF2-40B4-BE49-F238E27FC236}">
                <a16:creationId xmlns:a16="http://schemas.microsoft.com/office/drawing/2014/main" id="{3EC49393-10B8-A7D2-E5DF-6D8120115C43}"/>
              </a:ext>
            </a:extLst>
          </p:cNvPr>
          <p:cNvSpPr>
            <a:spLocks noGrp="1"/>
          </p:cNvSpPr>
          <p:nvPr>
            <p:ph type="body" sz="half" idx="2" hasCustomPrompt="1"/>
          </p:nvPr>
        </p:nvSpPr>
        <p:spPr>
          <a:xfrm>
            <a:off x="571500" y="2392679"/>
            <a:ext cx="4200525" cy="37468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pic>
        <p:nvPicPr>
          <p:cNvPr id="8" name="Grafický objekt 7">
            <a:extLst>
              <a:ext uri="{FF2B5EF4-FFF2-40B4-BE49-F238E27FC236}">
                <a16:creationId xmlns:a16="http://schemas.microsoft.com/office/drawing/2014/main" id="{BB3166B1-EF2E-C03B-EE89-DF3B4402D1E8}"/>
              </a:ext>
            </a:extLst>
          </p:cNvPr>
          <p:cNvPicPr>
            <a:picLocks noChangeAspect="1"/>
          </p:cNvPicPr>
          <p:nvPr userDrawn="1"/>
        </p:nvPicPr>
        <p:blipFill>
          <a:blip r:embed="rId2"/>
          <a:stretch>
            <a:fillRect/>
          </a:stretch>
        </p:blipFill>
        <p:spPr>
          <a:xfrm>
            <a:off x="10306738" y="230189"/>
            <a:ext cx="1315125" cy="756000"/>
          </a:xfrm>
          <a:prstGeom prst="rect">
            <a:avLst/>
          </a:prstGeom>
        </p:spPr>
      </p:pic>
    </p:spTree>
    <p:extLst>
      <p:ext uri="{BB962C8B-B14F-4D97-AF65-F5344CB8AC3E}">
        <p14:creationId xmlns:p14="http://schemas.microsoft.com/office/powerpoint/2010/main" val="273164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6FF87-08C7-D861-47EA-C4EF6CA47EBD}"/>
              </a:ext>
            </a:extLst>
          </p:cNvPr>
          <p:cNvSpPr>
            <a:spLocks noGrp="1"/>
          </p:cNvSpPr>
          <p:nvPr>
            <p:ph type="title" hasCustomPrompt="1"/>
          </p:nvPr>
        </p:nvSpPr>
        <p:spPr>
          <a:xfrm>
            <a:off x="527181" y="1165576"/>
            <a:ext cx="11010192" cy="718608"/>
          </a:xfrm>
          <a:prstGeom prst="rect">
            <a:avLst/>
          </a:prstGeom>
        </p:spPr>
        <p:txBody>
          <a:bodyPr/>
          <a:lstStyle>
            <a:lvl1pPr>
              <a:defRPr sz="2800">
                <a:solidFill>
                  <a:schemeClr val="tx1"/>
                </a:solidFill>
              </a:defRPr>
            </a:lvl1pPr>
          </a:lstStyle>
          <a:p>
            <a:pPr marL="0" indent="0">
              <a:buNone/>
            </a:pPr>
            <a:r>
              <a:rPr lang="cs-CZ" b="1" dirty="0" err="1">
                <a:solidFill>
                  <a:srgbClr val="CE3736"/>
                </a:solidFill>
                <a:latin typeface="Arial" panose="020B0604020202020204" pitchFamily="34" charset="0"/>
                <a:cs typeface="Arial" panose="020B0604020202020204" pitchFamily="34" charset="0"/>
              </a:rPr>
              <a:t>Heading</a:t>
            </a:r>
            <a:r>
              <a:rPr lang="cs-CZ" b="1" dirty="0">
                <a:solidFill>
                  <a:srgbClr val="CE3736"/>
                </a:solidFill>
                <a:latin typeface="Arial" panose="020B0604020202020204" pitchFamily="34" charset="0"/>
                <a:cs typeface="Arial" panose="020B0604020202020204" pitchFamily="34" charset="0"/>
              </a:rPr>
              <a:t> [</a:t>
            </a:r>
            <a:r>
              <a:rPr lang="cs-CZ" b="1" dirty="0" err="1">
                <a:solidFill>
                  <a:srgbClr val="CE3736"/>
                </a:solidFill>
                <a:latin typeface="Arial" panose="020B0604020202020204" pitchFamily="34" charset="0"/>
                <a:cs typeface="Arial" panose="020B0604020202020204" pitchFamily="34" charset="0"/>
              </a:rPr>
              <a:t>red</a:t>
            </a:r>
            <a:r>
              <a:rPr lang="cs-CZ" b="1" dirty="0">
                <a:solidFill>
                  <a:srgbClr val="CE3736"/>
                </a:solidFill>
                <a:latin typeface="Arial" panose="020B0604020202020204" pitchFamily="34" charset="0"/>
                <a:cs typeface="Arial" panose="020B0604020202020204" pitchFamily="34" charset="0"/>
              </a:rPr>
              <a:t>]</a:t>
            </a:r>
          </a:p>
        </p:txBody>
      </p:sp>
      <p:sp>
        <p:nvSpPr>
          <p:cNvPr id="4" name="Zástupný obsah 3">
            <a:extLst>
              <a:ext uri="{FF2B5EF4-FFF2-40B4-BE49-F238E27FC236}">
                <a16:creationId xmlns:a16="http://schemas.microsoft.com/office/drawing/2014/main" id="{25240233-0E65-D4ED-E157-B39BA2298C2C}"/>
              </a:ext>
            </a:extLst>
          </p:cNvPr>
          <p:cNvSpPr>
            <a:spLocks noGrp="1"/>
          </p:cNvSpPr>
          <p:nvPr>
            <p:ph sz="half" idx="2"/>
          </p:nvPr>
        </p:nvSpPr>
        <p:spPr>
          <a:xfrm>
            <a:off x="6172200" y="2063569"/>
            <a:ext cx="5365172" cy="4113393"/>
          </a:xfrm>
        </p:spPr>
        <p:txBody>
          <a:bodyPr>
            <a:normAutofit/>
          </a:bodyPr>
          <a:lstStyle>
            <a:lvl1pPr marL="0" indent="0">
              <a:buNone/>
              <a:defRPr sz="2500"/>
            </a:lvl1pPr>
          </a:lstStyle>
          <a:p>
            <a:pPr marL="0" lvl="0" indent="0">
              <a:buNone/>
            </a:pPr>
            <a:r>
              <a:rPr lang="cs-CZ" sz="2800">
                <a:latin typeface="Arial" panose="020B0604020202020204" pitchFamily="34" charset="0"/>
                <a:cs typeface="Arial" panose="020B0604020202020204" pitchFamily="34" charset="0"/>
              </a:rPr>
              <a:t>Upravte styly předlohy textu.</a:t>
            </a:r>
          </a:p>
        </p:txBody>
      </p:sp>
      <p:sp>
        <p:nvSpPr>
          <p:cNvPr id="15" name="Zástupný obsah 3">
            <a:extLst>
              <a:ext uri="{FF2B5EF4-FFF2-40B4-BE49-F238E27FC236}">
                <a16:creationId xmlns:a16="http://schemas.microsoft.com/office/drawing/2014/main" id="{356E6D45-AC51-6707-30CD-FA4B728D67CB}"/>
              </a:ext>
            </a:extLst>
          </p:cNvPr>
          <p:cNvSpPr>
            <a:spLocks noGrp="1"/>
          </p:cNvSpPr>
          <p:nvPr>
            <p:ph sz="half" idx="10"/>
          </p:nvPr>
        </p:nvSpPr>
        <p:spPr>
          <a:xfrm>
            <a:off x="527180" y="2054239"/>
            <a:ext cx="5365172" cy="4113393"/>
          </a:xfrm>
        </p:spPr>
        <p:txBody>
          <a:bodyPr>
            <a:normAutofit/>
          </a:bodyPr>
          <a:lstStyle>
            <a:lvl1pPr marL="0" indent="0">
              <a:buNone/>
              <a:defRPr sz="2500"/>
            </a:lvl1pPr>
          </a:lstStyle>
          <a:p>
            <a:pPr marL="0" lvl="0" indent="0">
              <a:buNone/>
            </a:pPr>
            <a:r>
              <a:rPr lang="cs-CZ" sz="2800">
                <a:latin typeface="Arial" panose="020B0604020202020204" pitchFamily="34" charset="0"/>
                <a:cs typeface="Arial" panose="020B0604020202020204" pitchFamily="34" charset="0"/>
              </a:rPr>
              <a:t>Upravte styly předlohy textu.</a:t>
            </a:r>
          </a:p>
        </p:txBody>
      </p:sp>
      <p:pic>
        <p:nvPicPr>
          <p:cNvPr id="18" name="Grafický objekt 17">
            <a:extLst>
              <a:ext uri="{FF2B5EF4-FFF2-40B4-BE49-F238E27FC236}">
                <a16:creationId xmlns:a16="http://schemas.microsoft.com/office/drawing/2014/main" id="{C64DA8FE-58D8-1531-C35F-0B0755877284}"/>
              </a:ext>
            </a:extLst>
          </p:cNvPr>
          <p:cNvPicPr>
            <a:picLocks noChangeAspect="1"/>
          </p:cNvPicPr>
          <p:nvPr userDrawn="1"/>
        </p:nvPicPr>
        <p:blipFill>
          <a:blip r:embed="rId2"/>
          <a:stretch>
            <a:fillRect/>
          </a:stretch>
        </p:blipFill>
        <p:spPr>
          <a:xfrm>
            <a:off x="10306738" y="239520"/>
            <a:ext cx="1315125" cy="756000"/>
          </a:xfrm>
          <a:prstGeom prst="rect">
            <a:avLst/>
          </a:prstGeom>
        </p:spPr>
      </p:pic>
    </p:spTree>
    <p:extLst>
      <p:ext uri="{BB962C8B-B14F-4D97-AF65-F5344CB8AC3E}">
        <p14:creationId xmlns:p14="http://schemas.microsoft.com/office/powerpoint/2010/main" val="3327564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441FE726-47E3-8541-1734-0383BEE1C618}"/>
              </a:ext>
            </a:extLst>
          </p:cNvPr>
          <p:cNvPicPr>
            <a:picLocks noChangeAspect="1"/>
          </p:cNvPicPr>
          <p:nvPr userDrawn="1"/>
        </p:nvPicPr>
        <p:blipFill>
          <a:blip r:embed="rId2"/>
          <a:stretch>
            <a:fillRect/>
          </a:stretch>
        </p:blipFill>
        <p:spPr>
          <a:xfrm>
            <a:off x="593675" y="248827"/>
            <a:ext cx="5011996" cy="720287"/>
          </a:xfrm>
          <a:prstGeom prst="rect">
            <a:avLst/>
          </a:prstGeom>
        </p:spPr>
      </p:pic>
      <p:sp>
        <p:nvSpPr>
          <p:cNvPr id="5" name="Nadpis 1">
            <a:extLst>
              <a:ext uri="{FF2B5EF4-FFF2-40B4-BE49-F238E27FC236}">
                <a16:creationId xmlns:a16="http://schemas.microsoft.com/office/drawing/2014/main" id="{5D70B5B3-EC95-CBE4-6D06-BC59B422BBF8}"/>
              </a:ext>
            </a:extLst>
          </p:cNvPr>
          <p:cNvSpPr>
            <a:spLocks noGrp="1"/>
          </p:cNvSpPr>
          <p:nvPr>
            <p:ph type="title" hasCustomPrompt="1"/>
          </p:nvPr>
        </p:nvSpPr>
        <p:spPr>
          <a:xfrm>
            <a:off x="559378" y="2518186"/>
            <a:ext cx="11073244" cy="611306"/>
          </a:xfrm>
          <a:prstGeom prst="rect">
            <a:avLst/>
          </a:prstGeom>
        </p:spPr>
        <p:txBody>
          <a:bodyPr/>
          <a:lstStyle>
            <a:lvl1pPr>
              <a:defRPr sz="3200">
                <a:solidFill>
                  <a:srgbClr val="CE3736"/>
                </a:solidFill>
              </a:defRPr>
            </a:lvl1pPr>
          </a:lstStyle>
          <a:p>
            <a:pPr algn="l"/>
            <a:r>
              <a:rPr lang="cs-CZ" sz="2800" b="1" dirty="0" err="1">
                <a:latin typeface="Univers Com 45 Light" panose="020B0403020202020204" pitchFamily="34" charset="0"/>
              </a:rPr>
              <a:t>Thank</a:t>
            </a:r>
            <a:r>
              <a:rPr lang="cs-CZ" sz="2800" b="1" dirty="0">
                <a:latin typeface="Univers Com 45 Light" panose="020B0403020202020204" pitchFamily="34" charset="0"/>
              </a:rPr>
              <a:t> </a:t>
            </a:r>
            <a:r>
              <a:rPr lang="cs-CZ" sz="2800" b="1" dirty="0" err="1">
                <a:latin typeface="Univers Com 45 Light" panose="020B0403020202020204" pitchFamily="34" charset="0"/>
              </a:rPr>
              <a:t>you</a:t>
            </a:r>
            <a:r>
              <a:rPr lang="cs-CZ" sz="2800" b="1" dirty="0">
                <a:latin typeface="Univers Com 45 Light" panose="020B0403020202020204" pitchFamily="34" charset="0"/>
              </a:rPr>
              <a:t> </a:t>
            </a:r>
            <a:r>
              <a:rPr lang="cs-CZ" sz="2800" b="1" dirty="0" err="1">
                <a:latin typeface="Univers Com 45 Light" panose="020B0403020202020204" pitchFamily="34" charset="0"/>
              </a:rPr>
              <a:t>for</a:t>
            </a:r>
            <a:r>
              <a:rPr lang="cs-CZ" sz="2800" b="1" dirty="0">
                <a:latin typeface="Univers Com 45 Light" panose="020B0403020202020204" pitchFamily="34" charset="0"/>
              </a:rPr>
              <a:t> </a:t>
            </a:r>
            <a:r>
              <a:rPr lang="cs-CZ" sz="2800" b="1" dirty="0" err="1">
                <a:latin typeface="Univers Com 45 Light" panose="020B0403020202020204" pitchFamily="34" charset="0"/>
              </a:rPr>
              <a:t>your</a:t>
            </a:r>
            <a:r>
              <a:rPr lang="cs-CZ" sz="2800" b="1" dirty="0">
                <a:latin typeface="Univers Com 45 Light" panose="020B0403020202020204" pitchFamily="34" charset="0"/>
              </a:rPr>
              <a:t> </a:t>
            </a:r>
            <a:r>
              <a:rPr lang="cs-CZ" sz="2800" b="1" dirty="0" err="1">
                <a:latin typeface="Univers Com 45 Light" panose="020B0403020202020204" pitchFamily="34" charset="0"/>
              </a:rPr>
              <a:t>attention</a:t>
            </a:r>
            <a:endParaRPr lang="cs-CZ" sz="2800" b="1" dirty="0">
              <a:latin typeface="Univers Com 45 Light" panose="020B0403020202020204" pitchFamily="34" charset="0"/>
            </a:endParaRPr>
          </a:p>
        </p:txBody>
      </p:sp>
      <p:pic>
        <p:nvPicPr>
          <p:cNvPr id="2" name="Obrázek 1">
            <a:hlinkClick r:id="rId3" tooltip="CC BY"/>
            <a:extLst>
              <a:ext uri="{FF2B5EF4-FFF2-40B4-BE49-F238E27FC236}">
                <a16:creationId xmlns:a16="http://schemas.microsoft.com/office/drawing/2014/main" id="{D26AE1C9-71C8-9A95-E0C7-8B2B878FEB08}"/>
              </a:ext>
            </a:extLst>
          </p:cNvPr>
          <p:cNvPicPr>
            <a:picLocks noChangeAspect="1"/>
          </p:cNvPicPr>
          <p:nvPr userDrawn="1"/>
        </p:nvPicPr>
        <p:blipFill>
          <a:blip r:embed="rId4"/>
          <a:stretch>
            <a:fillRect/>
          </a:stretch>
        </p:blipFill>
        <p:spPr>
          <a:xfrm>
            <a:off x="10328562" y="5570436"/>
            <a:ext cx="1219200" cy="419100"/>
          </a:xfrm>
          <a:prstGeom prst="rect">
            <a:avLst/>
          </a:prstGeom>
        </p:spPr>
      </p:pic>
    </p:spTree>
    <p:extLst>
      <p:ext uri="{BB962C8B-B14F-4D97-AF65-F5344CB8AC3E}">
        <p14:creationId xmlns:p14="http://schemas.microsoft.com/office/powerpoint/2010/main" val="2784691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ázdný (velký)">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9BEBE1C7-733A-1707-C301-1A004B9334D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06738" y="230189"/>
            <a:ext cx="1315125" cy="756000"/>
          </a:xfrm>
          <a:prstGeom prst="rect">
            <a:avLst/>
          </a:prstGeom>
        </p:spPr>
      </p:pic>
      <p:sp>
        <p:nvSpPr>
          <p:cNvPr id="23" name="Zástupný obsah 2">
            <a:extLst>
              <a:ext uri="{FF2B5EF4-FFF2-40B4-BE49-F238E27FC236}">
                <a16:creationId xmlns:a16="http://schemas.microsoft.com/office/drawing/2014/main" id="{0A76BA40-73AB-030C-69A8-ADB77EAA56B0}"/>
              </a:ext>
            </a:extLst>
          </p:cNvPr>
          <p:cNvSpPr>
            <a:spLocks noGrp="1"/>
          </p:cNvSpPr>
          <p:nvPr>
            <p:ph idx="13" hasCustomPrompt="1"/>
          </p:nvPr>
        </p:nvSpPr>
        <p:spPr>
          <a:xfrm>
            <a:off x="571500" y="230189"/>
            <a:ext cx="9565913" cy="518613"/>
          </a:xfrm>
        </p:spPr>
        <p:txBody>
          <a:bodyPr>
            <a:normAutofit/>
          </a:bodyPr>
          <a:lstStyle>
            <a:lvl1pPr>
              <a:defRPr sz="2800" b="1">
                <a:solidFill>
                  <a:srgbClr val="CE3736"/>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5" name="Zástupný text 3">
            <a:extLst>
              <a:ext uri="{FF2B5EF4-FFF2-40B4-BE49-F238E27FC236}">
                <a16:creationId xmlns:a16="http://schemas.microsoft.com/office/drawing/2014/main" id="{E3F49508-C77B-401F-13D0-C5903CF20769}"/>
              </a:ext>
            </a:extLst>
          </p:cNvPr>
          <p:cNvSpPr>
            <a:spLocks noGrp="1"/>
          </p:cNvSpPr>
          <p:nvPr>
            <p:ph type="body" sz="half" idx="2" hasCustomPrompt="1"/>
          </p:nvPr>
        </p:nvSpPr>
        <p:spPr>
          <a:xfrm>
            <a:off x="571500" y="986189"/>
            <a:ext cx="11048999" cy="51533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 name="Zástupný text 3">
            <a:extLst>
              <a:ext uri="{FF2B5EF4-FFF2-40B4-BE49-F238E27FC236}">
                <a16:creationId xmlns:a16="http://schemas.microsoft.com/office/drawing/2014/main" id="{569AC503-B096-E657-53B5-289B8C9ACF7C}"/>
              </a:ext>
            </a:extLst>
          </p:cNvPr>
          <p:cNvSpPr>
            <a:spLocks noGrp="1"/>
          </p:cNvSpPr>
          <p:nvPr>
            <p:ph type="body" sz="half" idx="15" hasCustomPrompt="1"/>
          </p:nvPr>
        </p:nvSpPr>
        <p:spPr>
          <a:xfrm>
            <a:off x="571500" y="6356350"/>
            <a:ext cx="11048999" cy="271461"/>
          </a:xfrm>
        </p:spPr>
        <p:txBody>
          <a:bodyPr>
            <a:noAutofit/>
          </a:bodyPr>
          <a:lstStyle>
            <a:lvl1pPr marL="0" indent="0">
              <a:buNone/>
              <a:defRPr sz="9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Name </a:t>
            </a:r>
            <a:r>
              <a:rPr lang="cs-CZ" dirty="0" err="1"/>
              <a:t>of</a:t>
            </a:r>
            <a:r>
              <a:rPr lang="cs-CZ" dirty="0"/>
              <a:t> </a:t>
            </a:r>
            <a:r>
              <a:rPr lang="cs-CZ" dirty="0" err="1"/>
              <a:t>the</a:t>
            </a:r>
            <a:r>
              <a:rPr lang="cs-CZ" dirty="0"/>
              <a:t> event</a:t>
            </a:r>
          </a:p>
        </p:txBody>
      </p:sp>
    </p:spTree>
    <p:extLst>
      <p:ext uri="{BB962C8B-B14F-4D97-AF65-F5344CB8AC3E}">
        <p14:creationId xmlns:p14="http://schemas.microsoft.com/office/powerpoint/2010/main" val="259566818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ázdný (zarovnaný)">
    <p:spTree>
      <p:nvGrpSpPr>
        <p:cNvPr id="1" name=""/>
        <p:cNvGrpSpPr/>
        <p:nvPr/>
      </p:nvGrpSpPr>
      <p:grpSpPr>
        <a:xfrm>
          <a:off x="0" y="0"/>
          <a:ext cx="0" cy="0"/>
          <a:chOff x="0" y="0"/>
          <a:chExt cx="0" cy="0"/>
        </a:xfrm>
      </p:grpSpPr>
      <p:sp>
        <p:nvSpPr>
          <p:cNvPr id="23" name="Zástupný obsah 2">
            <a:extLst>
              <a:ext uri="{FF2B5EF4-FFF2-40B4-BE49-F238E27FC236}">
                <a16:creationId xmlns:a16="http://schemas.microsoft.com/office/drawing/2014/main" id="{0A76BA40-73AB-030C-69A8-ADB77EAA56B0}"/>
              </a:ext>
            </a:extLst>
          </p:cNvPr>
          <p:cNvSpPr>
            <a:spLocks noGrp="1"/>
          </p:cNvSpPr>
          <p:nvPr>
            <p:ph idx="13" hasCustomPrompt="1"/>
          </p:nvPr>
        </p:nvSpPr>
        <p:spPr>
          <a:xfrm>
            <a:off x="571500" y="1261331"/>
            <a:ext cx="11048999" cy="518613"/>
          </a:xfrm>
        </p:spPr>
        <p:txBody>
          <a:bodyPr>
            <a:normAutofit/>
          </a:bodyPr>
          <a:lstStyle>
            <a:lvl1pPr>
              <a:defRPr sz="2800" b="1">
                <a:solidFill>
                  <a:srgbClr val="CE3736"/>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5" name="Zástupný text 3">
            <a:extLst>
              <a:ext uri="{FF2B5EF4-FFF2-40B4-BE49-F238E27FC236}">
                <a16:creationId xmlns:a16="http://schemas.microsoft.com/office/drawing/2014/main" id="{E3F49508-C77B-401F-13D0-C5903CF20769}"/>
              </a:ext>
            </a:extLst>
          </p:cNvPr>
          <p:cNvSpPr>
            <a:spLocks noGrp="1"/>
          </p:cNvSpPr>
          <p:nvPr>
            <p:ph type="body" sz="half" idx="2" hasCustomPrompt="1"/>
          </p:nvPr>
        </p:nvSpPr>
        <p:spPr>
          <a:xfrm>
            <a:off x="571500" y="1996751"/>
            <a:ext cx="11048999" cy="41427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pic>
        <p:nvPicPr>
          <p:cNvPr id="4" name="Grafický objekt 3">
            <a:extLst>
              <a:ext uri="{FF2B5EF4-FFF2-40B4-BE49-F238E27FC236}">
                <a16:creationId xmlns:a16="http://schemas.microsoft.com/office/drawing/2014/main" id="{20BB54A2-681F-86AC-8E2C-EB60503D72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06738" y="230189"/>
            <a:ext cx="1315125" cy="756000"/>
          </a:xfrm>
          <a:prstGeom prst="rect">
            <a:avLst/>
          </a:prstGeom>
        </p:spPr>
      </p:pic>
      <p:sp>
        <p:nvSpPr>
          <p:cNvPr id="2" name="Zástupný text 3">
            <a:extLst>
              <a:ext uri="{FF2B5EF4-FFF2-40B4-BE49-F238E27FC236}">
                <a16:creationId xmlns:a16="http://schemas.microsoft.com/office/drawing/2014/main" id="{615AD70C-9E18-F061-85F1-C0DC24B4644E}"/>
              </a:ext>
            </a:extLst>
          </p:cNvPr>
          <p:cNvSpPr>
            <a:spLocks noGrp="1"/>
          </p:cNvSpPr>
          <p:nvPr>
            <p:ph type="body" sz="half" idx="15" hasCustomPrompt="1"/>
          </p:nvPr>
        </p:nvSpPr>
        <p:spPr>
          <a:xfrm>
            <a:off x="571500" y="6356350"/>
            <a:ext cx="11048999" cy="271461"/>
          </a:xfrm>
        </p:spPr>
        <p:txBody>
          <a:bodyPr>
            <a:noAutofit/>
          </a:bodyPr>
          <a:lstStyle>
            <a:lvl1pPr marL="0" indent="0">
              <a:buNone/>
              <a:defRPr sz="9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Name </a:t>
            </a:r>
            <a:r>
              <a:rPr lang="cs-CZ" dirty="0" err="1"/>
              <a:t>of</a:t>
            </a:r>
            <a:r>
              <a:rPr lang="cs-CZ" dirty="0"/>
              <a:t> </a:t>
            </a:r>
            <a:r>
              <a:rPr lang="cs-CZ" dirty="0" err="1"/>
              <a:t>the</a:t>
            </a:r>
            <a:r>
              <a:rPr lang="cs-CZ" dirty="0"/>
              <a:t> event</a:t>
            </a:r>
          </a:p>
        </p:txBody>
      </p:sp>
    </p:spTree>
    <p:extLst>
      <p:ext uri="{BB962C8B-B14F-4D97-AF65-F5344CB8AC3E}">
        <p14:creationId xmlns:p14="http://schemas.microsoft.com/office/powerpoint/2010/main" val="298450334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azdný (text, objekt)">
    <p:spTree>
      <p:nvGrpSpPr>
        <p:cNvPr id="1" name=""/>
        <p:cNvGrpSpPr/>
        <p:nvPr/>
      </p:nvGrpSpPr>
      <p:grpSpPr>
        <a:xfrm>
          <a:off x="0" y="0"/>
          <a:ext cx="0" cy="0"/>
          <a:chOff x="0" y="0"/>
          <a:chExt cx="0" cy="0"/>
        </a:xfrm>
      </p:grpSpPr>
      <p:sp>
        <p:nvSpPr>
          <p:cNvPr id="23" name="Zástupný obsah 2">
            <a:extLst>
              <a:ext uri="{FF2B5EF4-FFF2-40B4-BE49-F238E27FC236}">
                <a16:creationId xmlns:a16="http://schemas.microsoft.com/office/drawing/2014/main" id="{0A76BA40-73AB-030C-69A8-ADB77EAA56B0}"/>
              </a:ext>
            </a:extLst>
          </p:cNvPr>
          <p:cNvSpPr>
            <a:spLocks noGrp="1"/>
          </p:cNvSpPr>
          <p:nvPr>
            <p:ph idx="13" hasCustomPrompt="1"/>
          </p:nvPr>
        </p:nvSpPr>
        <p:spPr>
          <a:xfrm>
            <a:off x="571500" y="1334187"/>
            <a:ext cx="11213063" cy="518613"/>
          </a:xfrm>
        </p:spPr>
        <p:txBody>
          <a:bodyPr>
            <a:normAutofit/>
          </a:bodyPr>
          <a:lstStyle>
            <a:lvl1pPr>
              <a:defRPr sz="2800" b="1">
                <a:solidFill>
                  <a:srgbClr val="CE3736"/>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25" name="Zástupný text 3">
            <a:extLst>
              <a:ext uri="{FF2B5EF4-FFF2-40B4-BE49-F238E27FC236}">
                <a16:creationId xmlns:a16="http://schemas.microsoft.com/office/drawing/2014/main" id="{E3F49508-C77B-401F-13D0-C5903CF20769}"/>
              </a:ext>
            </a:extLst>
          </p:cNvPr>
          <p:cNvSpPr>
            <a:spLocks noGrp="1"/>
          </p:cNvSpPr>
          <p:nvPr>
            <p:ph type="body" sz="half" idx="2" hasCustomPrompt="1"/>
          </p:nvPr>
        </p:nvSpPr>
        <p:spPr>
          <a:xfrm>
            <a:off x="571500" y="1996750"/>
            <a:ext cx="5336333" cy="15302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3" name="Zástupný obsah 3">
            <a:extLst>
              <a:ext uri="{FF2B5EF4-FFF2-40B4-BE49-F238E27FC236}">
                <a16:creationId xmlns:a16="http://schemas.microsoft.com/office/drawing/2014/main" id="{116458C0-FE4B-5DA2-81D1-0825262F1BC3}"/>
              </a:ext>
            </a:extLst>
          </p:cNvPr>
          <p:cNvSpPr>
            <a:spLocks noGrp="1"/>
          </p:cNvSpPr>
          <p:nvPr>
            <p:ph sz="half" idx="14"/>
          </p:nvPr>
        </p:nvSpPr>
        <p:spPr>
          <a:xfrm>
            <a:off x="6096000" y="1996750"/>
            <a:ext cx="5688563" cy="4113393"/>
          </a:xfrm>
        </p:spPr>
        <p:txBody>
          <a:bodyPr>
            <a:normAutofit/>
          </a:bodyPr>
          <a:lstStyle>
            <a:lvl1pPr marL="0" indent="0">
              <a:buNone/>
              <a:defRPr sz="2500"/>
            </a:lvl1pPr>
          </a:lstStyle>
          <a:p>
            <a:pPr marL="0" lvl="0" indent="0">
              <a:buNone/>
            </a:pPr>
            <a:r>
              <a:rPr lang="en-GB" sz="2800">
                <a:latin typeface="Arial" panose="020B0604020202020204" pitchFamily="34" charset="0"/>
                <a:cs typeface="Arial" panose="020B0604020202020204" pitchFamily="34" charset="0"/>
              </a:rPr>
              <a:t>Click to edit Master text styles</a:t>
            </a:r>
          </a:p>
        </p:txBody>
      </p:sp>
      <p:sp>
        <p:nvSpPr>
          <p:cNvPr id="4" name="Zástupný obsah 3">
            <a:extLst>
              <a:ext uri="{FF2B5EF4-FFF2-40B4-BE49-F238E27FC236}">
                <a16:creationId xmlns:a16="http://schemas.microsoft.com/office/drawing/2014/main" id="{945D707A-9EDE-ECE2-C920-A74703FCF09C}"/>
              </a:ext>
            </a:extLst>
          </p:cNvPr>
          <p:cNvSpPr>
            <a:spLocks noGrp="1"/>
          </p:cNvSpPr>
          <p:nvPr>
            <p:ph sz="half" idx="10"/>
          </p:nvPr>
        </p:nvSpPr>
        <p:spPr>
          <a:xfrm>
            <a:off x="571499" y="3681328"/>
            <a:ext cx="5336334" cy="2428815"/>
          </a:xfrm>
        </p:spPr>
        <p:txBody>
          <a:bodyPr>
            <a:normAutofit/>
          </a:bodyPr>
          <a:lstStyle>
            <a:lvl1pPr marL="0" indent="0">
              <a:buNone/>
              <a:defRPr sz="1200"/>
            </a:lvl1pPr>
          </a:lstStyle>
          <a:p>
            <a:pPr marL="0" lvl="0" indent="0">
              <a:buNone/>
            </a:pPr>
            <a:r>
              <a:rPr lang="en-GB" sz="2800">
                <a:latin typeface="Arial" panose="020B0604020202020204" pitchFamily="34" charset="0"/>
                <a:cs typeface="Arial" panose="020B0604020202020204" pitchFamily="34" charset="0"/>
              </a:rPr>
              <a:t>Click to edit Master text styles</a:t>
            </a:r>
          </a:p>
        </p:txBody>
      </p:sp>
      <p:pic>
        <p:nvPicPr>
          <p:cNvPr id="5" name="Grafický objekt 4">
            <a:extLst>
              <a:ext uri="{FF2B5EF4-FFF2-40B4-BE49-F238E27FC236}">
                <a16:creationId xmlns:a16="http://schemas.microsoft.com/office/drawing/2014/main" id="{D55A2C67-F4AE-A044-3747-52BCC7A7773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06738" y="230189"/>
            <a:ext cx="1315125" cy="756000"/>
          </a:xfrm>
          <a:prstGeom prst="rect">
            <a:avLst/>
          </a:prstGeom>
        </p:spPr>
      </p:pic>
    </p:spTree>
    <p:extLst>
      <p:ext uri="{BB962C8B-B14F-4D97-AF65-F5344CB8AC3E}">
        <p14:creationId xmlns:p14="http://schemas.microsoft.com/office/powerpoint/2010/main" val="352203126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ázdný (text s obrázky)">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0F044A39-5222-62DB-5007-4494801FBF24}"/>
              </a:ext>
            </a:extLst>
          </p:cNvPr>
          <p:cNvSpPr>
            <a:spLocks noGrp="1"/>
          </p:cNvSpPr>
          <p:nvPr>
            <p:ph type="title" hasCustomPrompt="1"/>
          </p:nvPr>
        </p:nvSpPr>
        <p:spPr>
          <a:xfrm>
            <a:off x="571500" y="1203648"/>
            <a:ext cx="4200525" cy="1074731"/>
          </a:xfrm>
          <a:prstGeom prst="rect">
            <a:avLst/>
          </a:prstGeom>
        </p:spPr>
        <p:txBody>
          <a:bodyPr anchor="b"/>
          <a:lstStyle>
            <a:lvl1pPr>
              <a:defRPr sz="2800"/>
            </a:lvl1pPr>
          </a:lstStyle>
          <a:p>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sp>
        <p:nvSpPr>
          <p:cNvPr id="5" name="Zástupný symbol obrázku 2">
            <a:extLst>
              <a:ext uri="{FF2B5EF4-FFF2-40B4-BE49-F238E27FC236}">
                <a16:creationId xmlns:a16="http://schemas.microsoft.com/office/drawing/2014/main" id="{777C6E9B-15F0-5D8E-98CA-49DCB531C2C8}"/>
              </a:ext>
            </a:extLst>
          </p:cNvPr>
          <p:cNvSpPr>
            <a:spLocks noGrp="1"/>
          </p:cNvSpPr>
          <p:nvPr>
            <p:ph type="pic" idx="1"/>
          </p:nvPr>
        </p:nvSpPr>
        <p:spPr>
          <a:xfrm>
            <a:off x="4914900" y="1287624"/>
            <a:ext cx="6705600" cy="485191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cs-CZ" dirty="0"/>
          </a:p>
        </p:txBody>
      </p:sp>
      <p:sp>
        <p:nvSpPr>
          <p:cNvPr id="7" name="Zástupný text 3">
            <a:extLst>
              <a:ext uri="{FF2B5EF4-FFF2-40B4-BE49-F238E27FC236}">
                <a16:creationId xmlns:a16="http://schemas.microsoft.com/office/drawing/2014/main" id="{3EC49393-10B8-A7D2-E5DF-6D8120115C43}"/>
              </a:ext>
            </a:extLst>
          </p:cNvPr>
          <p:cNvSpPr>
            <a:spLocks noGrp="1"/>
          </p:cNvSpPr>
          <p:nvPr>
            <p:ph type="body" sz="half" idx="2" hasCustomPrompt="1"/>
          </p:nvPr>
        </p:nvSpPr>
        <p:spPr>
          <a:xfrm>
            <a:off x="571500" y="2392679"/>
            <a:ext cx="4200525" cy="37468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err="1"/>
              <a:t>Click</a:t>
            </a:r>
            <a:r>
              <a:rPr lang="cs-CZ" dirty="0"/>
              <a:t> to </a:t>
            </a:r>
            <a:r>
              <a:rPr lang="cs-CZ" dirty="0" err="1"/>
              <a:t>edit</a:t>
            </a:r>
            <a:r>
              <a:rPr lang="cs-CZ" dirty="0"/>
              <a:t> </a:t>
            </a:r>
            <a:r>
              <a:rPr lang="cs-CZ" dirty="0" err="1"/>
              <a:t>the</a:t>
            </a:r>
            <a:r>
              <a:rPr lang="cs-CZ" dirty="0"/>
              <a:t> text </a:t>
            </a:r>
            <a:r>
              <a:rPr lang="cs-CZ" dirty="0" err="1"/>
              <a:t>styles</a:t>
            </a:r>
            <a:r>
              <a:rPr lang="cs-CZ" dirty="0"/>
              <a:t> in </a:t>
            </a:r>
            <a:r>
              <a:rPr lang="cs-CZ" dirty="0" err="1"/>
              <a:t>the</a:t>
            </a:r>
            <a:r>
              <a:rPr lang="cs-CZ" dirty="0"/>
              <a:t> </a:t>
            </a:r>
            <a:r>
              <a:rPr lang="cs-CZ" dirty="0" err="1"/>
              <a:t>template</a:t>
            </a:r>
            <a:r>
              <a:rPr lang="cs-CZ" dirty="0"/>
              <a:t>.</a:t>
            </a:r>
          </a:p>
        </p:txBody>
      </p:sp>
      <p:pic>
        <p:nvPicPr>
          <p:cNvPr id="8" name="Grafický objekt 7">
            <a:extLst>
              <a:ext uri="{FF2B5EF4-FFF2-40B4-BE49-F238E27FC236}">
                <a16:creationId xmlns:a16="http://schemas.microsoft.com/office/drawing/2014/main" id="{BB3166B1-EF2E-C03B-EE89-DF3B4402D1E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06738" y="230189"/>
            <a:ext cx="1315125" cy="756000"/>
          </a:xfrm>
          <a:prstGeom prst="rect">
            <a:avLst/>
          </a:prstGeom>
        </p:spPr>
      </p:pic>
    </p:spTree>
    <p:extLst>
      <p:ext uri="{BB962C8B-B14F-4D97-AF65-F5344CB8AC3E}">
        <p14:creationId xmlns:p14="http://schemas.microsoft.com/office/powerpoint/2010/main" val="92289482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6FF87-08C7-D861-47EA-C4EF6CA47EBD}"/>
              </a:ext>
            </a:extLst>
          </p:cNvPr>
          <p:cNvSpPr>
            <a:spLocks noGrp="1"/>
          </p:cNvSpPr>
          <p:nvPr>
            <p:ph type="title" hasCustomPrompt="1"/>
          </p:nvPr>
        </p:nvSpPr>
        <p:spPr>
          <a:xfrm>
            <a:off x="527181" y="1165576"/>
            <a:ext cx="11010192" cy="718608"/>
          </a:xfrm>
          <a:prstGeom prst="rect">
            <a:avLst/>
          </a:prstGeom>
        </p:spPr>
        <p:txBody>
          <a:bodyPr/>
          <a:lstStyle>
            <a:lvl1pPr>
              <a:defRPr sz="2800">
                <a:solidFill>
                  <a:schemeClr val="tx1"/>
                </a:solidFill>
              </a:defRPr>
            </a:lvl1pPr>
          </a:lstStyle>
          <a:p>
            <a:pPr marL="0" indent="0">
              <a:buNone/>
            </a:pPr>
            <a:r>
              <a:rPr lang="cs-CZ" b="1" dirty="0" err="1">
                <a:solidFill>
                  <a:srgbClr val="CE3736"/>
                </a:solidFill>
                <a:latin typeface="Arial" panose="020B0604020202020204" pitchFamily="34" charset="0"/>
                <a:cs typeface="Arial" panose="020B0604020202020204" pitchFamily="34" charset="0"/>
              </a:rPr>
              <a:t>Heading</a:t>
            </a:r>
            <a:r>
              <a:rPr lang="cs-CZ" b="1" dirty="0">
                <a:solidFill>
                  <a:srgbClr val="CE3736"/>
                </a:solidFill>
                <a:latin typeface="Arial" panose="020B0604020202020204" pitchFamily="34" charset="0"/>
                <a:cs typeface="Arial" panose="020B0604020202020204" pitchFamily="34" charset="0"/>
              </a:rPr>
              <a:t> [</a:t>
            </a:r>
            <a:r>
              <a:rPr lang="cs-CZ" b="1" dirty="0" err="1">
                <a:solidFill>
                  <a:srgbClr val="CE3736"/>
                </a:solidFill>
                <a:latin typeface="Arial" panose="020B0604020202020204" pitchFamily="34" charset="0"/>
                <a:cs typeface="Arial" panose="020B0604020202020204" pitchFamily="34" charset="0"/>
              </a:rPr>
              <a:t>red</a:t>
            </a:r>
            <a:r>
              <a:rPr lang="cs-CZ" b="1" dirty="0">
                <a:solidFill>
                  <a:srgbClr val="CE3736"/>
                </a:solidFill>
                <a:latin typeface="Arial" panose="020B0604020202020204" pitchFamily="34" charset="0"/>
                <a:cs typeface="Arial" panose="020B0604020202020204" pitchFamily="34" charset="0"/>
              </a:rPr>
              <a:t>]</a:t>
            </a:r>
          </a:p>
        </p:txBody>
      </p:sp>
      <p:sp>
        <p:nvSpPr>
          <p:cNvPr id="4" name="Zástupný obsah 3">
            <a:extLst>
              <a:ext uri="{FF2B5EF4-FFF2-40B4-BE49-F238E27FC236}">
                <a16:creationId xmlns:a16="http://schemas.microsoft.com/office/drawing/2014/main" id="{25240233-0E65-D4ED-E157-B39BA2298C2C}"/>
              </a:ext>
            </a:extLst>
          </p:cNvPr>
          <p:cNvSpPr>
            <a:spLocks noGrp="1"/>
          </p:cNvSpPr>
          <p:nvPr>
            <p:ph sz="half" idx="2"/>
          </p:nvPr>
        </p:nvSpPr>
        <p:spPr>
          <a:xfrm>
            <a:off x="6172200" y="2063569"/>
            <a:ext cx="5365172" cy="4113393"/>
          </a:xfrm>
        </p:spPr>
        <p:txBody>
          <a:bodyPr>
            <a:normAutofit/>
          </a:bodyPr>
          <a:lstStyle>
            <a:lvl1pPr marL="0" indent="0">
              <a:buNone/>
              <a:defRPr sz="2500"/>
            </a:lvl1pPr>
          </a:lstStyle>
          <a:p>
            <a:pPr marL="0" lvl="0" indent="0">
              <a:buNone/>
            </a:pPr>
            <a:r>
              <a:rPr lang="en-GB" sz="2800">
                <a:latin typeface="Arial" panose="020B0604020202020204" pitchFamily="34" charset="0"/>
                <a:cs typeface="Arial" panose="020B0604020202020204" pitchFamily="34" charset="0"/>
              </a:rPr>
              <a:t>Click to edit Master text styles</a:t>
            </a:r>
          </a:p>
        </p:txBody>
      </p:sp>
      <p:sp>
        <p:nvSpPr>
          <p:cNvPr id="15" name="Zástupný obsah 3">
            <a:extLst>
              <a:ext uri="{FF2B5EF4-FFF2-40B4-BE49-F238E27FC236}">
                <a16:creationId xmlns:a16="http://schemas.microsoft.com/office/drawing/2014/main" id="{356E6D45-AC51-6707-30CD-FA4B728D67CB}"/>
              </a:ext>
            </a:extLst>
          </p:cNvPr>
          <p:cNvSpPr>
            <a:spLocks noGrp="1"/>
          </p:cNvSpPr>
          <p:nvPr>
            <p:ph sz="half" idx="10"/>
          </p:nvPr>
        </p:nvSpPr>
        <p:spPr>
          <a:xfrm>
            <a:off x="527180" y="2054239"/>
            <a:ext cx="5365172" cy="4113393"/>
          </a:xfrm>
        </p:spPr>
        <p:txBody>
          <a:bodyPr>
            <a:normAutofit/>
          </a:bodyPr>
          <a:lstStyle>
            <a:lvl1pPr marL="0" indent="0">
              <a:buNone/>
              <a:defRPr sz="2500"/>
            </a:lvl1pPr>
          </a:lstStyle>
          <a:p>
            <a:pPr marL="0" lvl="0" indent="0">
              <a:buNone/>
            </a:pPr>
            <a:r>
              <a:rPr lang="en-GB" sz="2800">
                <a:latin typeface="Arial" panose="020B0604020202020204" pitchFamily="34" charset="0"/>
                <a:cs typeface="Arial" panose="020B0604020202020204" pitchFamily="34" charset="0"/>
              </a:rPr>
              <a:t>Click to edit Master text styles</a:t>
            </a:r>
          </a:p>
        </p:txBody>
      </p:sp>
      <p:pic>
        <p:nvPicPr>
          <p:cNvPr id="18" name="Grafický objekt 17">
            <a:extLst>
              <a:ext uri="{FF2B5EF4-FFF2-40B4-BE49-F238E27FC236}">
                <a16:creationId xmlns:a16="http://schemas.microsoft.com/office/drawing/2014/main" id="{C64DA8FE-58D8-1531-C35F-0B075587728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06738" y="239520"/>
            <a:ext cx="1315125" cy="756000"/>
          </a:xfrm>
          <a:prstGeom prst="rect">
            <a:avLst/>
          </a:prstGeom>
        </p:spPr>
      </p:pic>
    </p:spTree>
    <p:extLst>
      <p:ext uri="{BB962C8B-B14F-4D97-AF65-F5344CB8AC3E}">
        <p14:creationId xmlns:p14="http://schemas.microsoft.com/office/powerpoint/2010/main" val="7717655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Závěrečný snímek">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441FE726-47E3-8541-1734-0383BEE1C61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93675" y="248827"/>
            <a:ext cx="5011996" cy="720287"/>
          </a:xfrm>
          <a:prstGeom prst="rect">
            <a:avLst/>
          </a:prstGeom>
        </p:spPr>
      </p:pic>
      <p:sp>
        <p:nvSpPr>
          <p:cNvPr id="5" name="Nadpis 1">
            <a:extLst>
              <a:ext uri="{FF2B5EF4-FFF2-40B4-BE49-F238E27FC236}">
                <a16:creationId xmlns:a16="http://schemas.microsoft.com/office/drawing/2014/main" id="{5D70B5B3-EC95-CBE4-6D06-BC59B422BBF8}"/>
              </a:ext>
            </a:extLst>
          </p:cNvPr>
          <p:cNvSpPr>
            <a:spLocks noGrp="1"/>
          </p:cNvSpPr>
          <p:nvPr>
            <p:ph type="title" hasCustomPrompt="1"/>
          </p:nvPr>
        </p:nvSpPr>
        <p:spPr>
          <a:xfrm>
            <a:off x="559378" y="2518186"/>
            <a:ext cx="11073244" cy="611306"/>
          </a:xfrm>
          <a:prstGeom prst="rect">
            <a:avLst/>
          </a:prstGeom>
        </p:spPr>
        <p:txBody>
          <a:bodyPr/>
          <a:lstStyle>
            <a:lvl1pPr>
              <a:defRPr sz="3200">
                <a:solidFill>
                  <a:srgbClr val="CE3736"/>
                </a:solidFill>
              </a:defRPr>
            </a:lvl1pPr>
          </a:lstStyle>
          <a:p>
            <a:pPr algn="l"/>
            <a:r>
              <a:rPr lang="cs-CZ" sz="2800" b="1" dirty="0" err="1">
                <a:latin typeface="Univers Com 45 Light" panose="020B0403020202020204" pitchFamily="34" charset="0"/>
              </a:rPr>
              <a:t>Thank</a:t>
            </a:r>
            <a:r>
              <a:rPr lang="cs-CZ" sz="2800" b="1" dirty="0">
                <a:latin typeface="Univers Com 45 Light" panose="020B0403020202020204" pitchFamily="34" charset="0"/>
              </a:rPr>
              <a:t> </a:t>
            </a:r>
            <a:r>
              <a:rPr lang="cs-CZ" sz="2800" b="1" dirty="0" err="1">
                <a:latin typeface="Univers Com 45 Light" panose="020B0403020202020204" pitchFamily="34" charset="0"/>
              </a:rPr>
              <a:t>you</a:t>
            </a:r>
            <a:r>
              <a:rPr lang="cs-CZ" sz="2800" b="1" dirty="0">
                <a:latin typeface="Univers Com 45 Light" panose="020B0403020202020204" pitchFamily="34" charset="0"/>
              </a:rPr>
              <a:t> </a:t>
            </a:r>
            <a:r>
              <a:rPr lang="cs-CZ" sz="2800" b="1" dirty="0" err="1">
                <a:latin typeface="Univers Com 45 Light" panose="020B0403020202020204" pitchFamily="34" charset="0"/>
              </a:rPr>
              <a:t>for</a:t>
            </a:r>
            <a:r>
              <a:rPr lang="cs-CZ" sz="2800" b="1" dirty="0">
                <a:latin typeface="Univers Com 45 Light" panose="020B0403020202020204" pitchFamily="34" charset="0"/>
              </a:rPr>
              <a:t> </a:t>
            </a:r>
            <a:r>
              <a:rPr lang="cs-CZ" sz="2800" b="1" dirty="0" err="1">
                <a:latin typeface="Univers Com 45 Light" panose="020B0403020202020204" pitchFamily="34" charset="0"/>
              </a:rPr>
              <a:t>your</a:t>
            </a:r>
            <a:r>
              <a:rPr lang="cs-CZ" sz="2800" b="1" dirty="0">
                <a:latin typeface="Univers Com 45 Light" panose="020B0403020202020204" pitchFamily="34" charset="0"/>
              </a:rPr>
              <a:t> </a:t>
            </a:r>
            <a:r>
              <a:rPr lang="cs-CZ" sz="2800" b="1" dirty="0" err="1">
                <a:latin typeface="Univers Com 45 Light" panose="020B0403020202020204" pitchFamily="34" charset="0"/>
              </a:rPr>
              <a:t>attention</a:t>
            </a:r>
            <a:endParaRPr lang="cs-CZ" sz="2800" b="1" dirty="0">
              <a:latin typeface="Univers Com 45 Light" panose="020B0403020202020204" pitchFamily="34" charset="0"/>
            </a:endParaRPr>
          </a:p>
        </p:txBody>
      </p:sp>
      <p:pic>
        <p:nvPicPr>
          <p:cNvPr id="2" name="Obrázek 1">
            <a:hlinkClick r:id="rId4" tooltip="CC BY"/>
            <a:extLst>
              <a:ext uri="{FF2B5EF4-FFF2-40B4-BE49-F238E27FC236}">
                <a16:creationId xmlns:a16="http://schemas.microsoft.com/office/drawing/2014/main" id="{D26AE1C9-71C8-9A95-E0C7-8B2B878FEB08}"/>
              </a:ext>
            </a:extLst>
          </p:cNvPr>
          <p:cNvPicPr>
            <a:picLocks noChangeAspect="1"/>
          </p:cNvPicPr>
          <p:nvPr/>
        </p:nvPicPr>
        <p:blipFill>
          <a:blip r:embed="rId5"/>
          <a:stretch>
            <a:fillRect/>
          </a:stretch>
        </p:blipFill>
        <p:spPr>
          <a:xfrm>
            <a:off x="10328562" y="5570436"/>
            <a:ext cx="1219200" cy="419100"/>
          </a:xfrm>
          <a:prstGeom prst="rect">
            <a:avLst/>
          </a:prstGeom>
        </p:spPr>
      </p:pic>
    </p:spTree>
    <p:extLst>
      <p:ext uri="{BB962C8B-B14F-4D97-AF65-F5344CB8AC3E}">
        <p14:creationId xmlns:p14="http://schemas.microsoft.com/office/powerpoint/2010/main" val="257981489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White" type="titleOnly">
  <p:cSld name="Title Only - White">
    <p:spTree>
      <p:nvGrpSpPr>
        <p:cNvPr id="1" name="Shape 17"/>
        <p:cNvGrpSpPr/>
        <p:nvPr/>
      </p:nvGrpSpPr>
      <p:grpSpPr>
        <a:xfrm>
          <a:off x="0" y="0"/>
          <a:ext cx="0" cy="0"/>
          <a:chOff x="0" y="0"/>
          <a:chExt cx="0" cy="0"/>
        </a:xfrm>
      </p:grpSpPr>
      <p:sp>
        <p:nvSpPr>
          <p:cNvPr id="19" name="Google Shape;19;p3"/>
          <p:cNvSpPr txBox="1">
            <a:spLocks noGrp="1"/>
          </p:cNvSpPr>
          <p:nvPr>
            <p:ph type="title"/>
          </p:nvPr>
        </p:nvSpPr>
        <p:spPr>
          <a:xfrm>
            <a:off x="838200" y="105964"/>
            <a:ext cx="10515600" cy="90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8832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21"/>
        <p:cNvGrpSpPr/>
        <p:nvPr/>
      </p:nvGrpSpPr>
      <p:grpSpPr>
        <a:xfrm>
          <a:off x="0" y="0"/>
          <a:ext cx="0" cy="0"/>
          <a:chOff x="0" y="0"/>
          <a:chExt cx="0" cy="0"/>
        </a:xfrm>
      </p:grpSpPr>
      <p:sp>
        <p:nvSpPr>
          <p:cNvPr id="22" name="Google Shape;2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8699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36F6489-9CA6-5A2F-B9C7-851D8D2E4464}"/>
              </a:ext>
            </a:extLst>
          </p:cNvPr>
          <p:cNvSpPr>
            <a:spLocks noGrp="1"/>
          </p:cNvSpPr>
          <p:nvPr>
            <p:ph type="body" idx="1"/>
          </p:nvPr>
        </p:nvSpPr>
        <p:spPr>
          <a:xfrm>
            <a:off x="665018" y="1288473"/>
            <a:ext cx="10882746" cy="4888489"/>
          </a:xfrm>
          <a:prstGeom prst="rect">
            <a:avLst/>
          </a:prstGeom>
        </p:spPr>
        <p:txBody>
          <a:bodyPr vert="horz" lIns="91440" tIns="45720" rIns="91440" bIns="45720" rtlCol="0">
            <a:normAutofit/>
          </a:bodyPr>
          <a:lstStyle/>
          <a:p>
            <a:pPr lvl="0"/>
            <a:r>
              <a:rPr lang="cs-CZ" dirty="0" err="1"/>
              <a:t>Click</a:t>
            </a:r>
            <a:r>
              <a:rPr lang="cs-CZ" dirty="0"/>
              <a:t> to paste text</a:t>
            </a:r>
          </a:p>
        </p:txBody>
      </p:sp>
      <p:sp>
        <p:nvSpPr>
          <p:cNvPr id="22" name="Zástupný symbol pro číslo snímku 5">
            <a:extLst>
              <a:ext uri="{FF2B5EF4-FFF2-40B4-BE49-F238E27FC236}">
                <a16:creationId xmlns:a16="http://schemas.microsoft.com/office/drawing/2014/main" id="{AF21D00B-2333-339E-E7E6-791F53FB98B2}"/>
              </a:ext>
            </a:extLst>
          </p:cNvPr>
          <p:cNvSpPr txBox="1">
            <a:spLocks/>
          </p:cNvSpPr>
          <p:nvPr/>
        </p:nvSpPr>
        <p:spPr>
          <a:xfrm>
            <a:off x="11224260" y="6120976"/>
            <a:ext cx="525781" cy="368618"/>
          </a:xfrm>
          <a:prstGeom prst="rect">
            <a:avLst/>
          </a:prstGeom>
        </p:spPr>
        <p:txBody>
          <a:bodyPr/>
          <a:lstStyle>
            <a:defPPr>
              <a:defRPr lang="cs-CZ"/>
            </a:defPPr>
            <a:lvl1pPr marL="0" algn="l" defTabSz="914400" rtl="0" eaLnBrk="1" latinLnBrk="0" hangingPunct="1">
              <a:defRPr sz="1800" kern="1200">
                <a:solidFill>
                  <a:srgbClr val="CE373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F0AD1F-2FB7-E142-8586-78AC2814F49F}" type="slidenum">
              <a:rPr lang="cs-CZ" sz="1400" smtClean="0">
                <a:solidFill>
                  <a:srgbClr val="CE3736"/>
                </a:solidFill>
              </a:rPr>
              <a:pPr/>
              <a:t>‹#›</a:t>
            </a:fld>
            <a:endParaRPr lang="cs-CZ" sz="3200" dirty="0">
              <a:solidFill>
                <a:srgbClr val="CE3736"/>
              </a:solidFill>
            </a:endParaRPr>
          </a:p>
        </p:txBody>
      </p:sp>
    </p:spTree>
    <p:extLst>
      <p:ext uri="{BB962C8B-B14F-4D97-AF65-F5344CB8AC3E}">
        <p14:creationId xmlns:p14="http://schemas.microsoft.com/office/powerpoint/2010/main" val="29109727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3" r:id="rId8"/>
    <p:sldLayoutId id="2147483674" r:id="rId9"/>
    <p:sldLayoutId id="2147483675" r:id="rId10"/>
    <p:sldLayoutId id="2147483685" r:id="rId11"/>
  </p:sldLayoutIdLst>
  <p:hf sldNum="0" hdr="0" ftr="0" dt="0"/>
  <p:txStyles>
    <p:titleStyle>
      <a:lvl1pPr algn="l" defTabSz="914400" rtl="0" eaLnBrk="1" latinLnBrk="0" hangingPunct="1">
        <a:lnSpc>
          <a:spcPct val="90000"/>
        </a:lnSpc>
        <a:spcBef>
          <a:spcPct val="0"/>
        </a:spcBef>
        <a:buNone/>
        <a:defRPr sz="4400" b="1" kern="1200">
          <a:solidFill>
            <a:srgbClr val="CE3736"/>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36F6489-9CA6-5A2F-B9C7-851D8D2E4464}"/>
              </a:ext>
            </a:extLst>
          </p:cNvPr>
          <p:cNvSpPr>
            <a:spLocks noGrp="1"/>
          </p:cNvSpPr>
          <p:nvPr>
            <p:ph type="body" idx="1"/>
          </p:nvPr>
        </p:nvSpPr>
        <p:spPr>
          <a:xfrm>
            <a:off x="665018" y="1288473"/>
            <a:ext cx="10882746" cy="4888489"/>
          </a:xfrm>
          <a:prstGeom prst="rect">
            <a:avLst/>
          </a:prstGeom>
        </p:spPr>
        <p:txBody>
          <a:bodyPr vert="horz" lIns="91440" tIns="45720" rIns="91440" bIns="45720" rtlCol="0">
            <a:normAutofit/>
          </a:bodyPr>
          <a:lstStyle/>
          <a:p>
            <a:pPr lvl="0"/>
            <a:r>
              <a:rPr lang="cs-CZ" dirty="0" err="1"/>
              <a:t>Click</a:t>
            </a:r>
            <a:r>
              <a:rPr lang="cs-CZ" dirty="0"/>
              <a:t> to paste text</a:t>
            </a:r>
          </a:p>
        </p:txBody>
      </p:sp>
      <p:sp>
        <p:nvSpPr>
          <p:cNvPr id="22" name="Zástupný symbol pro číslo snímku 5">
            <a:extLst>
              <a:ext uri="{FF2B5EF4-FFF2-40B4-BE49-F238E27FC236}">
                <a16:creationId xmlns:a16="http://schemas.microsoft.com/office/drawing/2014/main" id="{AF21D00B-2333-339E-E7E6-791F53FB98B2}"/>
              </a:ext>
            </a:extLst>
          </p:cNvPr>
          <p:cNvSpPr txBox="1">
            <a:spLocks/>
          </p:cNvSpPr>
          <p:nvPr userDrawn="1"/>
        </p:nvSpPr>
        <p:spPr>
          <a:xfrm>
            <a:off x="11224260" y="6120976"/>
            <a:ext cx="525781" cy="368618"/>
          </a:xfrm>
          <a:prstGeom prst="rect">
            <a:avLst/>
          </a:prstGeom>
        </p:spPr>
        <p:txBody>
          <a:bodyPr/>
          <a:lstStyle>
            <a:defPPr>
              <a:defRPr lang="cs-CZ"/>
            </a:defPPr>
            <a:lvl1pPr marL="0" algn="l" defTabSz="914400" rtl="0" eaLnBrk="1" latinLnBrk="0" hangingPunct="1">
              <a:defRPr sz="1800" kern="1200">
                <a:solidFill>
                  <a:srgbClr val="CE373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F0AD1F-2FB7-E142-8586-78AC2814F49F}" type="slidenum">
              <a:rPr lang="cs-CZ" sz="1400" smtClean="0">
                <a:solidFill>
                  <a:srgbClr val="CE3736"/>
                </a:solidFill>
              </a:rPr>
              <a:pPr/>
              <a:t>‹#›</a:t>
            </a:fld>
            <a:endParaRPr lang="cs-CZ" sz="3200" dirty="0">
              <a:solidFill>
                <a:srgbClr val="CE3736"/>
              </a:solidFill>
            </a:endParaRPr>
          </a:p>
        </p:txBody>
      </p:sp>
    </p:spTree>
    <p:extLst>
      <p:ext uri="{BB962C8B-B14F-4D97-AF65-F5344CB8AC3E}">
        <p14:creationId xmlns:p14="http://schemas.microsoft.com/office/powerpoint/2010/main" val="10408657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lnSpc>
          <a:spcPct val="90000"/>
        </a:lnSpc>
        <a:spcBef>
          <a:spcPct val="0"/>
        </a:spcBef>
        <a:buNone/>
        <a:defRPr sz="4400" b="1" kern="1200">
          <a:solidFill>
            <a:srgbClr val="CE3736"/>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3-0349-6868"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creativecommons.org/licenses/by-sa/4.0/legalcode" TargetMode="External"/><Relationship Id="rId5" Type="http://schemas.openxmlformats.org/officeDocument/2006/relationships/hyperlink" Target="https://commons.wikimedia.org/wiki/File:FAIR_data_principles.jpg" TargetMode="External"/><Relationship Id="rId4" Type="http://schemas.openxmlformats.org/officeDocument/2006/relationships/hyperlink" Target="https://commons.wikimedia.org/wiki/User:SangyaPundi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doi.org/10.6084/m9.figshare.25648548"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creativecommons.org/licenses/by/4.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creativecommons.org/licenses/by/4.0/" TargetMode="External"/><Relationship Id="rId4" Type="http://schemas.openxmlformats.org/officeDocument/2006/relationships/hyperlink" Target="https://doi.org/10.1371/journal.pbio.3000737.g001"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storage-costs-evaluator.ds-wizard.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s-wizard.or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https://argos.openaire.eu/home" TargetMode="External"/><Relationship Id="rId4" Type="http://schemas.openxmlformats.org/officeDocument/2006/relationships/hyperlink" Target="https://dmponline.dcc.ac.u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iblio.uottawa.ca/en/services/faculty/research-data-management/file-naming-and-organization-data"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uottawa.ca/bibliotheque/gestion-donnees-recherche/designation-fichiers-disposition-donnee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howtofair.dk/how-to-fair/file-format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labfolder.com/electronic-lab-notebook-eln-research-guide/" TargetMode="External"/><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creativecommons.org/licenses/by-nc/2.5/" TargetMode="External"/><Relationship Id="rId4" Type="http://schemas.openxmlformats.org/officeDocument/2006/relationships/hyperlink" Target="https://xkcd.com/234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hyperlink" Target="https://moodle.techlib.cz/course/view.php?id=179"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echlib.cz/en/8497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osc.cz/skoleni" TargetMode="External"/><Relationship Id="rId2" Type="http://schemas.openxmlformats.org/officeDocument/2006/relationships/hyperlink" Target="https://moodle.techlib.cz/course/view.php?id=179" TargetMode="External"/><Relationship Id="rId1" Type="http://schemas.openxmlformats.org/officeDocument/2006/relationships/slideLayout" Target="../slideLayouts/slideLayout9.xml"/><Relationship Id="rId5" Type="http://schemas.openxmlformats.org/officeDocument/2006/relationships/hyperlink" Target="https://www.openaire.eu/guides" TargetMode="External"/><Relationship Id="rId4" Type="http://schemas.openxmlformats.org/officeDocument/2006/relationships/hyperlink" Target="https://rdmkit.elixir-europe.org/" TargetMode="External"/></Relationships>
</file>

<file path=ppt/slides/_rels/slide48.xml.rels><?xml version="1.0" encoding="UTF-8" standalone="yes"?>
<Relationships xmlns="http://schemas.openxmlformats.org/package/2006/relationships"><Relationship Id="rId13" Type="http://schemas.openxmlformats.org/officeDocument/2006/relationships/hyperlink" Target="https://www.techlib.cz/en/83606-tomas-razim" TargetMode="External"/><Relationship Id="rId18" Type="http://schemas.openxmlformats.org/officeDocument/2006/relationships/hyperlink" Target="https://www.techlib.cz/en/84385-lenka-chladova" TargetMode="External"/><Relationship Id="rId26" Type="http://schemas.openxmlformats.org/officeDocument/2006/relationships/hyperlink" Target="https://www.techlib.cz/en/84860-adam-urban" TargetMode="External"/><Relationship Id="rId39" Type="http://schemas.openxmlformats.org/officeDocument/2006/relationships/image" Target="../media/image50.png"/><Relationship Id="rId21" Type="http://schemas.openxmlformats.org/officeDocument/2006/relationships/image" Target="../media/image40.jpeg"/><Relationship Id="rId34" Type="http://schemas.openxmlformats.org/officeDocument/2006/relationships/hyperlink" Target="https://www.techlib.cz/en/85021-barbora-vobrubova" TargetMode="External"/><Relationship Id="rId42" Type="http://schemas.openxmlformats.org/officeDocument/2006/relationships/hyperlink" Target="https://www.techlib.cz/en/84458-eva-dostalkova" TargetMode="External"/><Relationship Id="rId7" Type="http://schemas.openxmlformats.org/officeDocument/2006/relationships/hyperlink" Target="https://www.techlib.cz/en/84030-nadezda-firsova" TargetMode="External"/><Relationship Id="rId2" Type="http://schemas.openxmlformats.org/officeDocument/2006/relationships/notesSlide" Target="../notesSlides/notesSlide23.xml"/><Relationship Id="rId16" Type="http://schemas.openxmlformats.org/officeDocument/2006/relationships/image" Target="../media/image37.jpeg"/><Relationship Id="rId20" Type="http://schemas.openxmlformats.org/officeDocument/2006/relationships/hyperlink" Target="https://www.techlib.cz/en/83407-vojtech-turek" TargetMode="External"/><Relationship Id="rId29" Type="http://schemas.openxmlformats.org/officeDocument/2006/relationships/image" Target="../media/image45.jpeg"/><Relationship Id="rId41" Type="http://schemas.openxmlformats.org/officeDocument/2006/relationships/image" Target="../media/image51.jpeg"/><Relationship Id="rId1" Type="http://schemas.openxmlformats.org/officeDocument/2006/relationships/slideLayout" Target="../slideLayouts/slideLayout11.xml"/><Relationship Id="rId6" Type="http://schemas.openxmlformats.org/officeDocument/2006/relationships/hyperlink" Target="https://www.techlib.cz/en/2719-tutorials" TargetMode="External"/><Relationship Id="rId11" Type="http://schemas.openxmlformats.org/officeDocument/2006/relationships/hyperlink" Target="https://www.techlib.cz/en/83404-jan-cervenka" TargetMode="External"/><Relationship Id="rId24" Type="http://schemas.openxmlformats.org/officeDocument/2006/relationships/hyperlink" Target="https://www.techlib.cz/en/84470-jana-ivanegova" TargetMode="External"/><Relationship Id="rId32" Type="http://schemas.openxmlformats.org/officeDocument/2006/relationships/hyperlink" Target="https://www.techlib.cz/en/85011-alena-dvorakova" TargetMode="External"/><Relationship Id="rId37" Type="http://schemas.openxmlformats.org/officeDocument/2006/relationships/image" Target="../media/image49.png"/><Relationship Id="rId40" Type="http://schemas.openxmlformats.org/officeDocument/2006/relationships/hyperlink" Target="https://www.techlib.cz/en/85072-jan-valis" TargetMode="External"/><Relationship Id="rId5" Type="http://schemas.openxmlformats.org/officeDocument/2006/relationships/hyperlink" Target="https://www.techlib.cz/en/84109-stemskiller" TargetMode="External"/><Relationship Id="rId15" Type="http://schemas.openxmlformats.org/officeDocument/2006/relationships/hyperlink" Target="https://www.techlib.cz/en/83605-petr-nouza" TargetMode="External"/><Relationship Id="rId23" Type="http://schemas.openxmlformats.org/officeDocument/2006/relationships/image" Target="../media/image42.jpeg"/><Relationship Id="rId28" Type="http://schemas.openxmlformats.org/officeDocument/2006/relationships/hyperlink" Target="https://www.techlib.cz/en/84499-edita-jindrakova" TargetMode="External"/><Relationship Id="rId36" Type="http://schemas.openxmlformats.org/officeDocument/2006/relationships/hyperlink" Target="https://www.techlib.cz/en/84893-jana-soukupova" TargetMode="External"/><Relationship Id="rId10" Type="http://schemas.openxmlformats.org/officeDocument/2006/relationships/image" Target="../media/image34.jpeg"/><Relationship Id="rId19" Type="http://schemas.openxmlformats.org/officeDocument/2006/relationships/image" Target="../media/image39.jpeg"/><Relationship Id="rId31" Type="http://schemas.openxmlformats.org/officeDocument/2006/relationships/image" Target="../media/image46.png"/><Relationship Id="rId44" Type="http://schemas.openxmlformats.org/officeDocument/2006/relationships/hyperlink" Target="http://fast.ntkcz.cz/cs/85084-newsletter-for-early-career-researchers" TargetMode="External"/><Relationship Id="rId4" Type="http://schemas.openxmlformats.org/officeDocument/2006/relationships/hyperlink" Target="https://www.techlib.cz/en/84766-searching-with-ai" TargetMode="External"/><Relationship Id="rId9" Type="http://schemas.openxmlformats.org/officeDocument/2006/relationships/hyperlink" Target="https://www.techlib.cz/en/83969-ibrahim-abou-khashabh" TargetMode="External"/><Relationship Id="rId14" Type="http://schemas.openxmlformats.org/officeDocument/2006/relationships/image" Target="../media/image36.jpeg"/><Relationship Id="rId22" Type="http://schemas.openxmlformats.org/officeDocument/2006/relationships/image" Target="../media/image41.jpeg"/><Relationship Id="rId27" Type="http://schemas.openxmlformats.org/officeDocument/2006/relationships/image" Target="../media/image44.png"/><Relationship Id="rId30" Type="http://schemas.openxmlformats.org/officeDocument/2006/relationships/hyperlink" Target="https://www.techlib.cz/en/84957-eliska-skladalova" TargetMode="External"/><Relationship Id="rId35" Type="http://schemas.openxmlformats.org/officeDocument/2006/relationships/image" Target="../media/image48.png"/><Relationship Id="rId43" Type="http://schemas.openxmlformats.org/officeDocument/2006/relationships/image" Target="../media/image52.jpeg"/><Relationship Id="rId8" Type="http://schemas.openxmlformats.org/officeDocument/2006/relationships/image" Target="../media/image33.jpeg"/><Relationship Id="rId3" Type="http://schemas.openxmlformats.org/officeDocument/2006/relationships/hyperlink" Target="https://www.techlib.cz/en/83810-consultations" TargetMode="External"/><Relationship Id="rId12" Type="http://schemas.openxmlformats.org/officeDocument/2006/relationships/image" Target="../media/image35.jpeg"/><Relationship Id="rId17" Type="http://schemas.openxmlformats.org/officeDocument/2006/relationships/image" Target="../media/image38.jpeg"/><Relationship Id="rId25" Type="http://schemas.openxmlformats.org/officeDocument/2006/relationships/image" Target="../media/image43.jpeg"/><Relationship Id="rId33" Type="http://schemas.openxmlformats.org/officeDocument/2006/relationships/image" Target="../media/image47.png"/><Relationship Id="rId38" Type="http://schemas.openxmlformats.org/officeDocument/2006/relationships/hyperlink" Target="https://www.techlib.cz/en/84961-lucie-sajmano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0.png"/><Relationship Id="rId2" Type="http://schemas.openxmlformats.org/officeDocument/2006/relationships/hyperlink" Target="mailto:jan.valis@vscht.cz" TargetMode="External"/><Relationship Id="rId1" Type="http://schemas.openxmlformats.org/officeDocument/2006/relationships/slideLayout" Target="../slideLayouts/slideLayout2.xml"/><Relationship Id="rId6" Type="http://schemas.openxmlformats.org/officeDocument/2006/relationships/hyperlink" Target="https://orcid.org/0000-0003-0349-6868" TargetMode="External"/><Relationship Id="rId5" Type="http://schemas.openxmlformats.org/officeDocument/2006/relationships/hyperlink" Target="https://creativecommons.org/licenses/by-nc/2.5/" TargetMode="External"/><Relationship Id="rId4" Type="http://schemas.openxmlformats.org/officeDocument/2006/relationships/hyperlink" Target="https://xkcd.com/258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dataservice.ac.uk/learning-hub/research-data-management/" TargetMode="External"/><Relationship Id="rId2" Type="http://schemas.openxmlformats.org/officeDocument/2006/relationships/hyperlink" Target="https://www.youtube.com/watch?v=-wjFMMQD3UA&amp;t=3s" TargetMode="External"/><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49E276-D0E9-856B-D00B-D7C749C922C4}"/>
              </a:ext>
            </a:extLst>
          </p:cNvPr>
          <p:cNvSpPr>
            <a:spLocks noGrp="1"/>
          </p:cNvSpPr>
          <p:nvPr>
            <p:ph type="title"/>
          </p:nvPr>
        </p:nvSpPr>
        <p:spPr>
          <a:xfrm>
            <a:off x="593674" y="1433465"/>
            <a:ext cx="10999501" cy="2025777"/>
          </a:xfrm>
        </p:spPr>
        <p:txBody>
          <a:bodyPr/>
          <a:lstStyle/>
          <a:p>
            <a:pPr algn="ctr"/>
            <a:r>
              <a:rPr lang="en-US" sz="4400" noProof="0" dirty="0">
                <a:solidFill>
                  <a:schemeClr val="accent1"/>
                </a:solidFill>
              </a:rPr>
              <a:t>In</a:t>
            </a:r>
            <a:r>
              <a:rPr lang="en-US" sz="4400" noProof="0" dirty="0"/>
              <a:t>troduction to </a:t>
            </a:r>
            <a:br>
              <a:rPr lang="en-US" sz="4400" noProof="0" dirty="0"/>
            </a:br>
            <a:r>
              <a:rPr lang="en-US" sz="4400" noProof="0" dirty="0"/>
              <a:t>Research Data Management</a:t>
            </a:r>
            <a:r>
              <a:rPr lang="en-US" sz="1600" noProof="0" dirty="0">
                <a:solidFill>
                  <a:srgbClr val="C00000"/>
                </a:solidFill>
              </a:rPr>
              <a:t/>
            </a:r>
            <a:br>
              <a:rPr lang="en-US" sz="1600" noProof="0" dirty="0">
                <a:solidFill>
                  <a:srgbClr val="C00000"/>
                </a:solidFill>
              </a:rPr>
            </a:br>
            <a:r>
              <a:rPr lang="en-US" sz="1000" noProof="0" dirty="0">
                <a:solidFill>
                  <a:srgbClr val="C00000"/>
                </a:solidFill>
              </a:rPr>
              <a:t/>
            </a:r>
            <a:br>
              <a:rPr lang="en-US" sz="1000" noProof="0" dirty="0">
                <a:solidFill>
                  <a:srgbClr val="C00000"/>
                </a:solidFill>
              </a:rPr>
            </a:br>
            <a:r>
              <a:rPr lang="en-US" sz="1050" noProof="0" dirty="0">
                <a:solidFill>
                  <a:srgbClr val="C00000"/>
                </a:solidFill>
              </a:rPr>
              <a:t/>
            </a:r>
            <a:br>
              <a:rPr lang="en-US" sz="1050" noProof="0" dirty="0">
                <a:solidFill>
                  <a:srgbClr val="C00000"/>
                </a:solidFill>
              </a:rPr>
            </a:br>
            <a:r>
              <a:rPr lang="en-US" sz="2400" noProof="0" dirty="0">
                <a:solidFill>
                  <a:schemeClr val="tx1"/>
                </a:solidFill>
              </a:rPr>
              <a:t>… and how not to get overwhelmed by data</a:t>
            </a:r>
            <a:r>
              <a:rPr lang="en-US" sz="6000" noProof="0" dirty="0">
                <a:solidFill>
                  <a:srgbClr val="C00000"/>
                </a:solidFill>
              </a:rPr>
              <a:t/>
            </a:r>
            <a:br>
              <a:rPr lang="en-US" sz="6000" noProof="0" dirty="0">
                <a:solidFill>
                  <a:srgbClr val="C00000"/>
                </a:solidFill>
              </a:rPr>
            </a:br>
            <a:r>
              <a:rPr lang="en-US" noProof="0" dirty="0">
                <a:solidFill>
                  <a:srgbClr val="C00000"/>
                </a:solidFill>
              </a:rPr>
              <a:t/>
            </a:r>
            <a:br>
              <a:rPr lang="en-US" noProof="0" dirty="0">
                <a:solidFill>
                  <a:srgbClr val="C00000"/>
                </a:solidFill>
              </a:rPr>
            </a:br>
            <a:endParaRPr lang="en-US" noProof="0" dirty="0"/>
          </a:p>
        </p:txBody>
      </p:sp>
      <p:sp>
        <p:nvSpPr>
          <p:cNvPr id="3" name="Zástupný text 2">
            <a:extLst>
              <a:ext uri="{FF2B5EF4-FFF2-40B4-BE49-F238E27FC236}">
                <a16:creationId xmlns:a16="http://schemas.microsoft.com/office/drawing/2014/main" id="{F47A6234-D9DB-5DF1-22D5-C91B1DB3B1BA}"/>
              </a:ext>
            </a:extLst>
          </p:cNvPr>
          <p:cNvSpPr>
            <a:spLocks noGrp="1"/>
          </p:cNvSpPr>
          <p:nvPr>
            <p:ph type="body" sz="half" idx="10"/>
          </p:nvPr>
        </p:nvSpPr>
        <p:spPr>
          <a:xfrm>
            <a:off x="593675" y="3928524"/>
            <a:ext cx="10999500" cy="439459"/>
          </a:xfrm>
        </p:spPr>
        <p:txBody>
          <a:bodyPr/>
          <a:lstStyle/>
          <a:p>
            <a:pPr lvl="0">
              <a:lnSpc>
                <a:spcPct val="100000"/>
              </a:lnSpc>
              <a:spcBef>
                <a:spcPts val="320"/>
              </a:spcBef>
              <a:buClr>
                <a:srgbClr val="000000"/>
              </a:buClr>
              <a:buSzPts val="2000"/>
            </a:pPr>
            <a:r>
              <a:rPr lang="en-US" noProof="0" dirty="0">
                <a:solidFill>
                  <a:schemeClr val="dk1"/>
                </a:solidFill>
              </a:rPr>
              <a:t>Workshop lecturer: Jan Vališ</a:t>
            </a:r>
          </a:p>
          <a:p>
            <a:pPr lvl="0">
              <a:lnSpc>
                <a:spcPct val="100000"/>
              </a:lnSpc>
              <a:spcBef>
                <a:spcPts val="320"/>
              </a:spcBef>
              <a:buClr>
                <a:srgbClr val="000000"/>
              </a:buClr>
              <a:buSzPts val="2000"/>
            </a:pPr>
            <a:endParaRPr lang="en-US" b="0" noProof="0" dirty="0">
              <a:solidFill>
                <a:srgbClr val="000000"/>
              </a:solidFill>
              <a:ea typeface="Arial"/>
              <a:cs typeface="Arial"/>
              <a:sym typeface="Arial"/>
            </a:endParaRPr>
          </a:p>
        </p:txBody>
      </p:sp>
      <p:sp>
        <p:nvSpPr>
          <p:cNvPr id="4" name="Zástupný text 3">
            <a:extLst>
              <a:ext uri="{FF2B5EF4-FFF2-40B4-BE49-F238E27FC236}">
                <a16:creationId xmlns:a16="http://schemas.microsoft.com/office/drawing/2014/main" id="{7A289102-A4C1-1E88-54C9-B0CD0171B222}"/>
              </a:ext>
            </a:extLst>
          </p:cNvPr>
          <p:cNvSpPr>
            <a:spLocks noGrp="1"/>
          </p:cNvSpPr>
          <p:nvPr>
            <p:ph type="body" sz="half" idx="11"/>
          </p:nvPr>
        </p:nvSpPr>
        <p:spPr>
          <a:xfrm>
            <a:off x="593675" y="4536188"/>
            <a:ext cx="10999500" cy="419100"/>
          </a:xfrm>
        </p:spPr>
        <p:txBody>
          <a:bodyPr/>
          <a:lstStyle/>
          <a:p>
            <a:r>
              <a:rPr lang="en-US" noProof="0" dirty="0"/>
              <a:t>Authors of the presentation: Adéla Jílková, Martin </a:t>
            </a:r>
            <a:r>
              <a:rPr lang="en-US" noProof="0" dirty="0" err="1"/>
              <a:t>Schätz</a:t>
            </a:r>
            <a:r>
              <a:rPr lang="en-US" noProof="0" dirty="0"/>
              <a:t>, Jan Vališ</a:t>
            </a:r>
          </a:p>
        </p:txBody>
      </p:sp>
      <p:sp>
        <p:nvSpPr>
          <p:cNvPr id="5" name="Zástupný text 4">
            <a:extLst>
              <a:ext uri="{FF2B5EF4-FFF2-40B4-BE49-F238E27FC236}">
                <a16:creationId xmlns:a16="http://schemas.microsoft.com/office/drawing/2014/main" id="{9CB24432-371A-9807-BD40-F50A31A7744A}"/>
              </a:ext>
            </a:extLst>
          </p:cNvPr>
          <p:cNvSpPr>
            <a:spLocks noGrp="1"/>
          </p:cNvSpPr>
          <p:nvPr>
            <p:ph type="body" sz="half" idx="12"/>
          </p:nvPr>
        </p:nvSpPr>
        <p:spPr>
          <a:xfrm>
            <a:off x="593675" y="5083403"/>
            <a:ext cx="10999500" cy="439459"/>
          </a:xfrm>
        </p:spPr>
        <p:txBody>
          <a:bodyPr>
            <a:normAutofit/>
          </a:bodyPr>
          <a:lstStyle/>
          <a:p>
            <a:r>
              <a:rPr lang="en-US" sz="2000" b="1" noProof="0" dirty="0"/>
              <a:t>April 2, 2025</a:t>
            </a:r>
          </a:p>
        </p:txBody>
      </p:sp>
      <p:sp>
        <p:nvSpPr>
          <p:cNvPr id="6" name="TextovéPole 5">
            <a:extLst>
              <a:ext uri="{FF2B5EF4-FFF2-40B4-BE49-F238E27FC236}">
                <a16:creationId xmlns:a16="http://schemas.microsoft.com/office/drawing/2014/main" id="{28174787-2FCE-9B7A-91FE-2CE2400B3083}"/>
              </a:ext>
            </a:extLst>
          </p:cNvPr>
          <p:cNvSpPr txBox="1"/>
          <p:nvPr/>
        </p:nvSpPr>
        <p:spPr>
          <a:xfrm>
            <a:off x="7577593" y="5543421"/>
            <a:ext cx="2798859" cy="619913"/>
          </a:xfrm>
          <a:prstGeom prst="rect">
            <a:avLst/>
          </a:prstGeom>
          <a:noFill/>
        </p:spPr>
        <p:txBody>
          <a:bodyPr wrap="square" rtlCol="0">
            <a:spAutoFit/>
          </a:bodyPr>
          <a:lstStyle/>
          <a:p>
            <a:pPr algn="l" rtl="0">
              <a:lnSpc>
                <a:spcPts val="1000"/>
              </a:lnSpc>
            </a:pPr>
            <a:r>
              <a:rPr lang="en-US" sz="850" noProof="0" dirty="0">
                <a:solidFill>
                  <a:srgbClr val="000000"/>
                </a:solidFill>
                <a:effectLst/>
              </a:rPr>
              <a:t>Content of this presentation is licensed via </a:t>
            </a:r>
            <a:r>
              <a:rPr lang="en-US" sz="850" noProof="0" dirty="0">
                <a:solidFill>
                  <a:srgbClr val="000000"/>
                </a:solidFill>
                <a:effectLst/>
                <a:hlinkClick r:id="rId2"/>
              </a:rPr>
              <a:t>CC BY 4.0</a:t>
            </a:r>
            <a:r>
              <a:rPr lang="en-US" sz="850" noProof="0" dirty="0">
                <a:solidFill>
                  <a:srgbClr val="000000"/>
                </a:solidFill>
                <a:effectLst/>
              </a:rPr>
              <a:t>, </a:t>
            </a:r>
            <a:endParaRPr lang="en-US" sz="850" noProof="0" dirty="0">
              <a:effectLst/>
            </a:endParaRPr>
          </a:p>
          <a:p>
            <a:pPr algn="l" rtl="0">
              <a:lnSpc>
                <a:spcPts val="1000"/>
              </a:lnSpc>
            </a:pPr>
            <a:r>
              <a:rPr lang="en-US" sz="850" noProof="0" dirty="0">
                <a:solidFill>
                  <a:srgbClr val="000000"/>
                </a:solidFill>
                <a:effectLst/>
              </a:rPr>
              <a:t>except where otherwise noted for content created </a:t>
            </a:r>
            <a:endParaRPr lang="en-US" sz="850" noProof="0" dirty="0">
              <a:effectLst/>
            </a:endParaRPr>
          </a:p>
          <a:p>
            <a:pPr algn="l" rtl="0">
              <a:lnSpc>
                <a:spcPts val="1000"/>
              </a:lnSpc>
            </a:pPr>
            <a:r>
              <a:rPr lang="en-US" sz="850" noProof="0" dirty="0">
                <a:solidFill>
                  <a:srgbClr val="000000"/>
                </a:solidFill>
                <a:effectLst/>
              </a:rPr>
              <a:t>by third-parties.</a:t>
            </a:r>
            <a:endParaRPr lang="en-US" sz="850" noProof="0" dirty="0">
              <a:effectLst/>
            </a:endParaRPr>
          </a:p>
          <a:p>
            <a:pPr>
              <a:lnSpc>
                <a:spcPts val="1000"/>
              </a:lnSpc>
            </a:pPr>
            <a:endParaRPr lang="en-US" sz="850" noProof="0" dirty="0"/>
          </a:p>
        </p:txBody>
      </p:sp>
      <p:pic>
        <p:nvPicPr>
          <p:cNvPr id="7" name="Obrázek 6">
            <a:hlinkClick r:id="rId3"/>
            <a:extLst>
              <a:ext uri="{FF2B5EF4-FFF2-40B4-BE49-F238E27FC236}">
                <a16:creationId xmlns:a16="http://schemas.microsoft.com/office/drawing/2014/main" id="{EE706EE8-699F-8835-F33E-C5955213BB5B}"/>
              </a:ext>
            </a:extLst>
          </p:cNvPr>
          <p:cNvPicPr>
            <a:picLocks noChangeAspect="1"/>
          </p:cNvPicPr>
          <p:nvPr/>
        </p:nvPicPr>
        <p:blipFill>
          <a:blip r:embed="rId4"/>
          <a:stretch>
            <a:fillRect/>
          </a:stretch>
        </p:blipFill>
        <p:spPr>
          <a:xfrm>
            <a:off x="4197371" y="3949253"/>
            <a:ext cx="199000" cy="199000"/>
          </a:xfrm>
          <a:prstGeom prst="rect">
            <a:avLst/>
          </a:prstGeom>
        </p:spPr>
      </p:pic>
    </p:spTree>
    <p:extLst>
      <p:ext uri="{BB962C8B-B14F-4D97-AF65-F5344CB8AC3E}">
        <p14:creationId xmlns:p14="http://schemas.microsoft.com/office/powerpoint/2010/main" val="153165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lifecycle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32" name="Skupina 31">
            <a:extLst>
              <a:ext uri="{FF2B5EF4-FFF2-40B4-BE49-F238E27FC236}">
                <a16:creationId xmlns:a16="http://schemas.microsoft.com/office/drawing/2014/main" id="{CF330961-B471-F8CB-BB67-EA485F559B67}"/>
              </a:ext>
            </a:extLst>
          </p:cNvPr>
          <p:cNvGrpSpPr/>
          <p:nvPr/>
        </p:nvGrpSpPr>
        <p:grpSpPr>
          <a:xfrm>
            <a:off x="466400" y="1858622"/>
            <a:ext cx="4687303" cy="4249480"/>
            <a:chOff x="2806223" y="1815643"/>
            <a:chExt cx="4385092" cy="3975492"/>
          </a:xfrm>
        </p:grpSpPr>
        <p:grpSp>
          <p:nvGrpSpPr>
            <p:cNvPr id="33" name="Skupina 32">
              <a:extLst>
                <a:ext uri="{FF2B5EF4-FFF2-40B4-BE49-F238E27FC236}">
                  <a16:creationId xmlns:a16="http://schemas.microsoft.com/office/drawing/2014/main" id="{AA76A24A-5D8B-92C7-E402-F39C330586C0}"/>
                </a:ext>
              </a:extLst>
            </p:cNvPr>
            <p:cNvGrpSpPr/>
            <p:nvPr/>
          </p:nvGrpSpPr>
          <p:grpSpPr>
            <a:xfrm>
              <a:off x="5046221" y="4534969"/>
              <a:ext cx="1256166" cy="1256166"/>
              <a:chOff x="5412331" y="4463849"/>
              <a:chExt cx="1256166" cy="1256166"/>
            </a:xfrm>
          </p:grpSpPr>
          <p:sp>
            <p:nvSpPr>
              <p:cNvPr id="84" name="Ovál 83">
                <a:extLst>
                  <a:ext uri="{FF2B5EF4-FFF2-40B4-BE49-F238E27FC236}">
                    <a16:creationId xmlns:a16="http://schemas.microsoft.com/office/drawing/2014/main" id="{08CEAA62-0439-5262-2E5B-44C8724AF9E9}"/>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TextovéPole 84">
                <a:extLst>
                  <a:ext uri="{FF2B5EF4-FFF2-40B4-BE49-F238E27FC236}">
                    <a16:creationId xmlns:a16="http://schemas.microsoft.com/office/drawing/2014/main" id="{69F8C1B0-C702-7F54-357D-0D124467A58E}"/>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34" name="Skupina 33">
              <a:extLst>
                <a:ext uri="{FF2B5EF4-FFF2-40B4-BE49-F238E27FC236}">
                  <a16:creationId xmlns:a16="http://schemas.microsoft.com/office/drawing/2014/main" id="{CFF430CE-0C00-2650-879F-97A6DE1038DA}"/>
                </a:ext>
              </a:extLst>
            </p:cNvPr>
            <p:cNvGrpSpPr/>
            <p:nvPr/>
          </p:nvGrpSpPr>
          <p:grpSpPr>
            <a:xfrm>
              <a:off x="3526446" y="1815643"/>
              <a:ext cx="1256166" cy="1256166"/>
              <a:chOff x="3414686" y="1825803"/>
              <a:chExt cx="1256166" cy="1256166"/>
            </a:xfrm>
          </p:grpSpPr>
          <p:sp>
            <p:nvSpPr>
              <p:cNvPr id="82" name="Ovál 81">
                <a:extLst>
                  <a:ext uri="{FF2B5EF4-FFF2-40B4-BE49-F238E27FC236}">
                    <a16:creationId xmlns:a16="http://schemas.microsoft.com/office/drawing/2014/main" id="{07830547-802B-BF50-0527-ED8B14DA1B16}"/>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TextovéPole 82">
                <a:extLst>
                  <a:ext uri="{FF2B5EF4-FFF2-40B4-BE49-F238E27FC236}">
                    <a16:creationId xmlns:a16="http://schemas.microsoft.com/office/drawing/2014/main" id="{A45D6835-5F06-F866-743B-318EAE320792}"/>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t>Data</a:t>
                </a:r>
              </a:p>
              <a:p>
                <a:pPr algn="ctr"/>
                <a:r>
                  <a:rPr lang="en-US" sz="1600" b="1" noProof="0" dirty="0"/>
                  <a:t>Reusing</a:t>
                </a:r>
              </a:p>
            </p:txBody>
          </p:sp>
        </p:grpSp>
        <p:grpSp>
          <p:nvGrpSpPr>
            <p:cNvPr id="35" name="Skupina 34">
              <a:extLst>
                <a:ext uri="{FF2B5EF4-FFF2-40B4-BE49-F238E27FC236}">
                  <a16:creationId xmlns:a16="http://schemas.microsoft.com/office/drawing/2014/main" id="{0086E8CA-824E-BEFD-4AA4-F482740A3B65}"/>
                </a:ext>
              </a:extLst>
            </p:cNvPr>
            <p:cNvGrpSpPr/>
            <p:nvPr/>
          </p:nvGrpSpPr>
          <p:grpSpPr>
            <a:xfrm>
              <a:off x="5046221" y="1815643"/>
              <a:ext cx="1256166" cy="1256166"/>
              <a:chOff x="5168918" y="1825803"/>
              <a:chExt cx="1256166" cy="1256166"/>
            </a:xfrm>
          </p:grpSpPr>
          <p:sp>
            <p:nvSpPr>
              <p:cNvPr id="80" name="Ovál 79">
                <a:extLst>
                  <a:ext uri="{FF2B5EF4-FFF2-40B4-BE49-F238E27FC236}">
                    <a16:creationId xmlns:a16="http://schemas.microsoft.com/office/drawing/2014/main" id="{F37A4D86-7566-3339-5C4E-06FE2E1D0E49}"/>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TextovéPole 80">
                <a:extLst>
                  <a:ext uri="{FF2B5EF4-FFF2-40B4-BE49-F238E27FC236}">
                    <a16:creationId xmlns:a16="http://schemas.microsoft.com/office/drawing/2014/main" id="{BF210417-05EE-8371-E030-365A595D97FB}"/>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t>Data</a:t>
                </a:r>
              </a:p>
              <a:p>
                <a:pPr algn="ctr"/>
                <a:r>
                  <a:rPr lang="en-US" sz="1600" b="1" noProof="0" dirty="0"/>
                  <a:t>Collection</a:t>
                </a:r>
              </a:p>
            </p:txBody>
          </p:sp>
        </p:grpSp>
        <p:grpSp>
          <p:nvGrpSpPr>
            <p:cNvPr id="36" name="Skupina 35">
              <a:extLst>
                <a:ext uri="{FF2B5EF4-FFF2-40B4-BE49-F238E27FC236}">
                  <a16:creationId xmlns:a16="http://schemas.microsoft.com/office/drawing/2014/main" id="{8A1057A0-D291-E9E8-D14E-94A3FB3FF61D}"/>
                </a:ext>
              </a:extLst>
            </p:cNvPr>
            <p:cNvGrpSpPr/>
            <p:nvPr/>
          </p:nvGrpSpPr>
          <p:grpSpPr>
            <a:xfrm>
              <a:off x="5681012" y="3184045"/>
              <a:ext cx="1510303" cy="1256166"/>
              <a:chOff x="6241912" y="3163725"/>
              <a:chExt cx="1510303" cy="1256166"/>
            </a:xfrm>
          </p:grpSpPr>
          <p:sp>
            <p:nvSpPr>
              <p:cNvPr id="78" name="Ovál 77">
                <a:extLst>
                  <a:ext uri="{FF2B5EF4-FFF2-40B4-BE49-F238E27FC236}">
                    <a16:creationId xmlns:a16="http://schemas.microsoft.com/office/drawing/2014/main" id="{6034935D-4E4B-2873-B9EF-AD5E8D38C289}"/>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ovéPole 78">
                <a:extLst>
                  <a:ext uri="{FF2B5EF4-FFF2-40B4-BE49-F238E27FC236}">
                    <a16:creationId xmlns:a16="http://schemas.microsoft.com/office/drawing/2014/main" id="{7C540482-3770-BD8E-E050-60A1C091314E}"/>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37" name="Skupina 36">
              <a:extLst>
                <a:ext uri="{FF2B5EF4-FFF2-40B4-BE49-F238E27FC236}">
                  <a16:creationId xmlns:a16="http://schemas.microsoft.com/office/drawing/2014/main" id="{7E6E708B-9538-1B4A-B6E8-8AB4A0112321}"/>
                </a:ext>
              </a:extLst>
            </p:cNvPr>
            <p:cNvGrpSpPr/>
            <p:nvPr/>
          </p:nvGrpSpPr>
          <p:grpSpPr>
            <a:xfrm>
              <a:off x="2806223" y="3184045"/>
              <a:ext cx="1256166" cy="1256166"/>
              <a:chOff x="2786603" y="3505632"/>
              <a:chExt cx="1256166" cy="1256166"/>
            </a:xfrm>
          </p:grpSpPr>
          <p:sp>
            <p:nvSpPr>
              <p:cNvPr id="76" name="Ovál 75">
                <a:extLst>
                  <a:ext uri="{FF2B5EF4-FFF2-40B4-BE49-F238E27FC236}">
                    <a16:creationId xmlns:a16="http://schemas.microsoft.com/office/drawing/2014/main" id="{73B59485-706F-10A8-4B14-CD0D7410A343}"/>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TextovéPole 76">
                <a:extLst>
                  <a:ext uri="{FF2B5EF4-FFF2-40B4-BE49-F238E27FC236}">
                    <a16:creationId xmlns:a16="http://schemas.microsoft.com/office/drawing/2014/main" id="{04ED6C63-EFA0-75B9-4916-5C4184ED0B6E}"/>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65" name="TextovéPole 64">
              <a:extLst>
                <a:ext uri="{FF2B5EF4-FFF2-40B4-BE49-F238E27FC236}">
                  <a16:creationId xmlns:a16="http://schemas.microsoft.com/office/drawing/2014/main" id="{73144155-F557-8E5D-A5F6-CD3D2BFD0BDB}"/>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67" name="Skupina 66">
              <a:extLst>
                <a:ext uri="{FF2B5EF4-FFF2-40B4-BE49-F238E27FC236}">
                  <a16:creationId xmlns:a16="http://schemas.microsoft.com/office/drawing/2014/main" id="{10907E67-4B94-D05E-C6BF-91307601C037}"/>
                </a:ext>
              </a:extLst>
            </p:cNvPr>
            <p:cNvGrpSpPr/>
            <p:nvPr/>
          </p:nvGrpSpPr>
          <p:grpSpPr>
            <a:xfrm>
              <a:off x="3526445" y="4534969"/>
              <a:ext cx="1256166" cy="1256166"/>
              <a:chOff x="5412330" y="4443529"/>
              <a:chExt cx="1256166" cy="1256166"/>
            </a:xfrm>
          </p:grpSpPr>
          <p:sp>
            <p:nvSpPr>
              <p:cNvPr id="74" name="Ovál 73">
                <a:extLst>
                  <a:ext uri="{FF2B5EF4-FFF2-40B4-BE49-F238E27FC236}">
                    <a16:creationId xmlns:a16="http://schemas.microsoft.com/office/drawing/2014/main" id="{3591DB02-1AB1-BACB-D286-2A74847F33FD}"/>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TextovéPole 74">
                <a:extLst>
                  <a:ext uri="{FF2B5EF4-FFF2-40B4-BE49-F238E27FC236}">
                    <a16:creationId xmlns:a16="http://schemas.microsoft.com/office/drawing/2014/main" id="{72651053-75AF-BAFF-533C-9991FFB9C4FA}"/>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68" name="Šipka: doprava 67">
              <a:extLst>
                <a:ext uri="{FF2B5EF4-FFF2-40B4-BE49-F238E27FC236}">
                  <a16:creationId xmlns:a16="http://schemas.microsoft.com/office/drawing/2014/main" id="{7FE1393E-2947-872A-B396-B2FAC318A60A}"/>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Šipka: doprava 68">
              <a:extLst>
                <a:ext uri="{FF2B5EF4-FFF2-40B4-BE49-F238E27FC236}">
                  <a16:creationId xmlns:a16="http://schemas.microsoft.com/office/drawing/2014/main" id="{7BE15A1F-8D6D-442F-6517-D9AD0D2C1604}"/>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Šipka: doprava 69">
              <a:extLst>
                <a:ext uri="{FF2B5EF4-FFF2-40B4-BE49-F238E27FC236}">
                  <a16:creationId xmlns:a16="http://schemas.microsoft.com/office/drawing/2014/main" id="{72ACF432-1B51-CB33-4640-848BD9C3AFE1}"/>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Šipka: doprava 70">
              <a:extLst>
                <a:ext uri="{FF2B5EF4-FFF2-40B4-BE49-F238E27FC236}">
                  <a16:creationId xmlns:a16="http://schemas.microsoft.com/office/drawing/2014/main" id="{C145D875-5CDF-6511-8F40-17974B8C0530}"/>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Šipka: doprava 71">
              <a:extLst>
                <a:ext uri="{FF2B5EF4-FFF2-40B4-BE49-F238E27FC236}">
                  <a16:creationId xmlns:a16="http://schemas.microsoft.com/office/drawing/2014/main" id="{3BE46DA9-4D96-795C-5CAE-298876156EE5}"/>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Šipka: doprava 72">
              <a:extLst>
                <a:ext uri="{FF2B5EF4-FFF2-40B4-BE49-F238E27FC236}">
                  <a16:creationId xmlns:a16="http://schemas.microsoft.com/office/drawing/2014/main" id="{43EB5914-D93E-4220-F326-BFE7BFFC353E}"/>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Obdélník 3">
            <a:extLst>
              <a:ext uri="{FF2B5EF4-FFF2-40B4-BE49-F238E27FC236}">
                <a16:creationId xmlns:a16="http://schemas.microsoft.com/office/drawing/2014/main" id="{8304B459-04B4-002A-212B-071DAA6C6607}"/>
              </a:ext>
            </a:extLst>
          </p:cNvPr>
          <p:cNvSpPr/>
          <p:nvPr/>
        </p:nvSpPr>
        <p:spPr>
          <a:xfrm>
            <a:off x="1026702" y="1785331"/>
            <a:ext cx="3503257" cy="1481664"/>
          </a:xfrm>
          <a:prstGeom prst="rect">
            <a:avLst/>
          </a:prstGeom>
          <a:noFill/>
          <a:ln w="603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TextovéPole 37"/>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
        <p:nvSpPr>
          <p:cNvPr id="43" name="TextovéPole 42">
            <a:extLst>
              <a:ext uri="{FF2B5EF4-FFF2-40B4-BE49-F238E27FC236}">
                <a16:creationId xmlns:a16="http://schemas.microsoft.com/office/drawing/2014/main" id="{524A8B80-9B53-F873-E6EC-1F6E78DEBCAD}"/>
              </a:ext>
            </a:extLst>
          </p:cNvPr>
          <p:cNvSpPr txBox="1"/>
          <p:nvPr/>
        </p:nvSpPr>
        <p:spPr>
          <a:xfrm>
            <a:off x="6177778" y="719239"/>
            <a:ext cx="5050314" cy="938719"/>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Source Data</a:t>
            </a:r>
          </a:p>
          <a:p>
            <a:pPr marL="144000">
              <a:lnSpc>
                <a:spcPts val="2000"/>
              </a:lnSpc>
            </a:pPr>
            <a:r>
              <a:rPr lang="en-US" sz="1900" noProof="0" dirty="0"/>
              <a:t>Collected/produced “raw data“</a:t>
            </a:r>
          </a:p>
          <a:p>
            <a:pPr marL="144000">
              <a:lnSpc>
                <a:spcPts val="2000"/>
              </a:lnSpc>
            </a:pPr>
            <a:r>
              <a:rPr lang="en-US" sz="1900" noProof="0" dirty="0"/>
              <a:t>Reused data from a database/repository</a:t>
            </a:r>
          </a:p>
        </p:txBody>
      </p:sp>
    </p:spTree>
    <p:extLst>
      <p:ext uri="{BB962C8B-B14F-4D97-AF65-F5344CB8AC3E}">
        <p14:creationId xmlns:p14="http://schemas.microsoft.com/office/powerpoint/2010/main" val="200761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lifecycle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32" name="Skupina 31">
            <a:extLst>
              <a:ext uri="{FF2B5EF4-FFF2-40B4-BE49-F238E27FC236}">
                <a16:creationId xmlns:a16="http://schemas.microsoft.com/office/drawing/2014/main" id="{1696B2C6-13D8-0B5B-E559-2EE476CE03C3}"/>
              </a:ext>
            </a:extLst>
          </p:cNvPr>
          <p:cNvGrpSpPr/>
          <p:nvPr/>
        </p:nvGrpSpPr>
        <p:grpSpPr>
          <a:xfrm>
            <a:off x="466400" y="1858622"/>
            <a:ext cx="4687303" cy="4249480"/>
            <a:chOff x="2806223" y="1815643"/>
            <a:chExt cx="4385092" cy="3975492"/>
          </a:xfrm>
        </p:grpSpPr>
        <p:grpSp>
          <p:nvGrpSpPr>
            <p:cNvPr id="33" name="Skupina 32">
              <a:extLst>
                <a:ext uri="{FF2B5EF4-FFF2-40B4-BE49-F238E27FC236}">
                  <a16:creationId xmlns:a16="http://schemas.microsoft.com/office/drawing/2014/main" id="{8F1FC1D5-591B-8DE0-72E1-FF5EB4FDFCA0}"/>
                </a:ext>
              </a:extLst>
            </p:cNvPr>
            <p:cNvGrpSpPr/>
            <p:nvPr/>
          </p:nvGrpSpPr>
          <p:grpSpPr>
            <a:xfrm>
              <a:off x="5046221" y="4534969"/>
              <a:ext cx="1256166" cy="1256166"/>
              <a:chOff x="5412331" y="4463849"/>
              <a:chExt cx="1256166" cy="1256166"/>
            </a:xfrm>
          </p:grpSpPr>
          <p:sp>
            <p:nvSpPr>
              <p:cNvPr id="83" name="Ovál 82">
                <a:extLst>
                  <a:ext uri="{FF2B5EF4-FFF2-40B4-BE49-F238E27FC236}">
                    <a16:creationId xmlns:a16="http://schemas.microsoft.com/office/drawing/2014/main" id="{30952488-008C-F98E-4CEA-6161FAB365C8}"/>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4" name="TextovéPole 83">
                <a:extLst>
                  <a:ext uri="{FF2B5EF4-FFF2-40B4-BE49-F238E27FC236}">
                    <a16:creationId xmlns:a16="http://schemas.microsoft.com/office/drawing/2014/main" id="{2085AEA8-BF7A-58CE-A283-FF2F398E5C3B}"/>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34" name="Skupina 33">
              <a:extLst>
                <a:ext uri="{FF2B5EF4-FFF2-40B4-BE49-F238E27FC236}">
                  <a16:creationId xmlns:a16="http://schemas.microsoft.com/office/drawing/2014/main" id="{9559162D-74A1-A185-567C-E8D90D1E02AE}"/>
                </a:ext>
              </a:extLst>
            </p:cNvPr>
            <p:cNvGrpSpPr/>
            <p:nvPr/>
          </p:nvGrpSpPr>
          <p:grpSpPr>
            <a:xfrm>
              <a:off x="3526446" y="1815643"/>
              <a:ext cx="1256166" cy="1256166"/>
              <a:chOff x="3414686" y="1825803"/>
              <a:chExt cx="1256166" cy="1256166"/>
            </a:xfrm>
          </p:grpSpPr>
          <p:sp>
            <p:nvSpPr>
              <p:cNvPr id="81" name="Ovál 80">
                <a:extLst>
                  <a:ext uri="{FF2B5EF4-FFF2-40B4-BE49-F238E27FC236}">
                    <a16:creationId xmlns:a16="http://schemas.microsoft.com/office/drawing/2014/main" id="{66EFB40C-1CD8-3C29-233C-5D3A40885AED}"/>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TextovéPole 81">
                <a:extLst>
                  <a:ext uri="{FF2B5EF4-FFF2-40B4-BE49-F238E27FC236}">
                    <a16:creationId xmlns:a16="http://schemas.microsoft.com/office/drawing/2014/main" id="{485CAC68-87C9-3F31-6CB0-FF53BAC57434}"/>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35" name="Skupina 34">
              <a:extLst>
                <a:ext uri="{FF2B5EF4-FFF2-40B4-BE49-F238E27FC236}">
                  <a16:creationId xmlns:a16="http://schemas.microsoft.com/office/drawing/2014/main" id="{80F0FD81-7398-C96B-D69B-E4CAAA311644}"/>
                </a:ext>
              </a:extLst>
            </p:cNvPr>
            <p:cNvGrpSpPr/>
            <p:nvPr/>
          </p:nvGrpSpPr>
          <p:grpSpPr>
            <a:xfrm>
              <a:off x="5046221" y="1815643"/>
              <a:ext cx="1256166" cy="1256166"/>
              <a:chOff x="5168918" y="1825803"/>
              <a:chExt cx="1256166" cy="1256166"/>
            </a:xfrm>
          </p:grpSpPr>
          <p:sp>
            <p:nvSpPr>
              <p:cNvPr id="79" name="Ovál 78">
                <a:extLst>
                  <a:ext uri="{FF2B5EF4-FFF2-40B4-BE49-F238E27FC236}">
                    <a16:creationId xmlns:a16="http://schemas.microsoft.com/office/drawing/2014/main" id="{56A15386-E12C-6569-234A-2951B2740AF7}"/>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TextovéPole 79">
                <a:extLst>
                  <a:ext uri="{FF2B5EF4-FFF2-40B4-BE49-F238E27FC236}">
                    <a16:creationId xmlns:a16="http://schemas.microsoft.com/office/drawing/2014/main" id="{097A84F0-1943-1449-811D-63279BEA2A78}"/>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36" name="Skupina 35">
              <a:extLst>
                <a:ext uri="{FF2B5EF4-FFF2-40B4-BE49-F238E27FC236}">
                  <a16:creationId xmlns:a16="http://schemas.microsoft.com/office/drawing/2014/main" id="{DB85923A-7091-3735-8836-5A9F2F49235B}"/>
                </a:ext>
              </a:extLst>
            </p:cNvPr>
            <p:cNvGrpSpPr/>
            <p:nvPr/>
          </p:nvGrpSpPr>
          <p:grpSpPr>
            <a:xfrm>
              <a:off x="5681012" y="3184045"/>
              <a:ext cx="1510303" cy="1256166"/>
              <a:chOff x="6241912" y="3163725"/>
              <a:chExt cx="1510303" cy="1256166"/>
            </a:xfrm>
          </p:grpSpPr>
          <p:sp>
            <p:nvSpPr>
              <p:cNvPr id="77" name="Ovál 76">
                <a:extLst>
                  <a:ext uri="{FF2B5EF4-FFF2-40B4-BE49-F238E27FC236}">
                    <a16:creationId xmlns:a16="http://schemas.microsoft.com/office/drawing/2014/main" id="{77ED56D5-857B-BE21-AAEA-F2ECC8DBB990}"/>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TextovéPole 77">
                <a:extLst>
                  <a:ext uri="{FF2B5EF4-FFF2-40B4-BE49-F238E27FC236}">
                    <a16:creationId xmlns:a16="http://schemas.microsoft.com/office/drawing/2014/main" id="{1BEDE306-98B7-5CE9-B625-35F6E7A685A5}"/>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t>Data Processing</a:t>
                </a:r>
              </a:p>
            </p:txBody>
          </p:sp>
        </p:grpSp>
        <p:grpSp>
          <p:nvGrpSpPr>
            <p:cNvPr id="37" name="Skupina 36">
              <a:extLst>
                <a:ext uri="{FF2B5EF4-FFF2-40B4-BE49-F238E27FC236}">
                  <a16:creationId xmlns:a16="http://schemas.microsoft.com/office/drawing/2014/main" id="{A88F243D-1A75-6973-9A43-571FD68E1EB6}"/>
                </a:ext>
              </a:extLst>
            </p:cNvPr>
            <p:cNvGrpSpPr/>
            <p:nvPr/>
          </p:nvGrpSpPr>
          <p:grpSpPr>
            <a:xfrm>
              <a:off x="2806223" y="3184045"/>
              <a:ext cx="1256166" cy="1256166"/>
              <a:chOff x="2786603" y="3505632"/>
              <a:chExt cx="1256166" cy="1256166"/>
            </a:xfrm>
          </p:grpSpPr>
          <p:sp>
            <p:nvSpPr>
              <p:cNvPr id="75" name="Ovál 74">
                <a:extLst>
                  <a:ext uri="{FF2B5EF4-FFF2-40B4-BE49-F238E27FC236}">
                    <a16:creationId xmlns:a16="http://schemas.microsoft.com/office/drawing/2014/main" id="{55F4D472-CB69-A116-14F4-979C6AAA563D}"/>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TextovéPole 75">
                <a:extLst>
                  <a:ext uri="{FF2B5EF4-FFF2-40B4-BE49-F238E27FC236}">
                    <a16:creationId xmlns:a16="http://schemas.microsoft.com/office/drawing/2014/main" id="{B37FA9D4-E0DB-F7D0-299E-983ED956BFB8}"/>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65" name="TextovéPole 64">
              <a:extLst>
                <a:ext uri="{FF2B5EF4-FFF2-40B4-BE49-F238E27FC236}">
                  <a16:creationId xmlns:a16="http://schemas.microsoft.com/office/drawing/2014/main" id="{9CE2113E-B7D9-8297-E646-8CDD1BCD4EF6}"/>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66" name="Skupina 65">
              <a:extLst>
                <a:ext uri="{FF2B5EF4-FFF2-40B4-BE49-F238E27FC236}">
                  <a16:creationId xmlns:a16="http://schemas.microsoft.com/office/drawing/2014/main" id="{05645EF0-4314-E236-4E04-432D7AF92DD9}"/>
                </a:ext>
              </a:extLst>
            </p:cNvPr>
            <p:cNvGrpSpPr/>
            <p:nvPr/>
          </p:nvGrpSpPr>
          <p:grpSpPr>
            <a:xfrm>
              <a:off x="3526445" y="4534969"/>
              <a:ext cx="1256166" cy="1256166"/>
              <a:chOff x="5412330" y="4443529"/>
              <a:chExt cx="1256166" cy="1256166"/>
            </a:xfrm>
          </p:grpSpPr>
          <p:sp>
            <p:nvSpPr>
              <p:cNvPr id="73" name="Ovál 72">
                <a:extLst>
                  <a:ext uri="{FF2B5EF4-FFF2-40B4-BE49-F238E27FC236}">
                    <a16:creationId xmlns:a16="http://schemas.microsoft.com/office/drawing/2014/main" id="{7B61DAF2-D573-0B9A-F663-2DBEEFB7E8D2}"/>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TextovéPole 73">
                <a:extLst>
                  <a:ext uri="{FF2B5EF4-FFF2-40B4-BE49-F238E27FC236}">
                    <a16:creationId xmlns:a16="http://schemas.microsoft.com/office/drawing/2014/main" id="{7F9BDF95-79D9-08F3-5042-B09875D995A4}"/>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67" name="Šipka: doprava 66">
              <a:extLst>
                <a:ext uri="{FF2B5EF4-FFF2-40B4-BE49-F238E27FC236}">
                  <a16:creationId xmlns:a16="http://schemas.microsoft.com/office/drawing/2014/main" id="{011079A0-D9A8-D0A7-1E99-B944B1774C31}"/>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Šipka: doprava 67">
              <a:extLst>
                <a:ext uri="{FF2B5EF4-FFF2-40B4-BE49-F238E27FC236}">
                  <a16:creationId xmlns:a16="http://schemas.microsoft.com/office/drawing/2014/main" id="{20D1D86F-171C-03FD-3E2C-24E2743D43FF}"/>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Šipka: doprava 68">
              <a:extLst>
                <a:ext uri="{FF2B5EF4-FFF2-40B4-BE49-F238E27FC236}">
                  <a16:creationId xmlns:a16="http://schemas.microsoft.com/office/drawing/2014/main" id="{6F8C1B5F-4FA9-E0AC-A3EA-BA5C3DE00102}"/>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Šipka: doprava 69">
              <a:extLst>
                <a:ext uri="{FF2B5EF4-FFF2-40B4-BE49-F238E27FC236}">
                  <a16:creationId xmlns:a16="http://schemas.microsoft.com/office/drawing/2014/main" id="{C87893A4-8A56-8273-38F7-625523EC1B23}"/>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Šipka: doprava 70">
              <a:extLst>
                <a:ext uri="{FF2B5EF4-FFF2-40B4-BE49-F238E27FC236}">
                  <a16:creationId xmlns:a16="http://schemas.microsoft.com/office/drawing/2014/main" id="{226193A0-AE9C-A303-410F-4665A842AA88}"/>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Šipka: doprava 71">
              <a:extLst>
                <a:ext uri="{FF2B5EF4-FFF2-40B4-BE49-F238E27FC236}">
                  <a16:creationId xmlns:a16="http://schemas.microsoft.com/office/drawing/2014/main" id="{266FB8EA-333F-2963-76C2-6F9E33273F86}"/>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8" name="TextovéPole 37"/>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
        <p:nvSpPr>
          <p:cNvPr id="39" name="TextovéPole 38">
            <a:extLst>
              <a:ext uri="{FF2B5EF4-FFF2-40B4-BE49-F238E27FC236}">
                <a16:creationId xmlns:a16="http://schemas.microsoft.com/office/drawing/2014/main" id="{806F4FED-F18B-F6CB-2C28-4286DCC7510E}"/>
              </a:ext>
            </a:extLst>
          </p:cNvPr>
          <p:cNvSpPr txBox="1"/>
          <p:nvPr/>
        </p:nvSpPr>
        <p:spPr>
          <a:xfrm>
            <a:off x="6177777" y="1749235"/>
            <a:ext cx="5050315" cy="715581"/>
          </a:xfrm>
          <a:prstGeom prst="rect">
            <a:avLst/>
          </a:prstGeom>
          <a:solidFill>
            <a:schemeClr val="accent1">
              <a:lumMod val="20000"/>
              <a:lumOff val="80000"/>
            </a:schemeClr>
          </a:solidFill>
        </p:spPr>
        <p:txBody>
          <a:bodyPr wrap="square" rtlCol="0">
            <a:spAutoFit/>
          </a:bodyPr>
          <a:lstStyle/>
          <a:p>
            <a:pPr>
              <a:spcAft>
                <a:spcPts val="100"/>
              </a:spcAft>
            </a:pPr>
            <a:r>
              <a:rPr lang="en-US" sz="2000" b="1" noProof="0" dirty="0"/>
              <a:t>Data Processing</a:t>
            </a:r>
          </a:p>
          <a:p>
            <a:pPr marL="144000"/>
            <a:r>
              <a:rPr lang="en-US" sz="1900" noProof="0" dirty="0"/>
              <a:t>Transformation of raw data </a:t>
            </a:r>
          </a:p>
        </p:txBody>
      </p:sp>
      <p:sp>
        <p:nvSpPr>
          <p:cNvPr id="43" name="TextovéPole 42">
            <a:extLst>
              <a:ext uri="{FF2B5EF4-FFF2-40B4-BE49-F238E27FC236}">
                <a16:creationId xmlns:a16="http://schemas.microsoft.com/office/drawing/2014/main" id="{524A8B80-9B53-F873-E6EC-1F6E78DEBCAD}"/>
              </a:ext>
            </a:extLst>
          </p:cNvPr>
          <p:cNvSpPr txBox="1"/>
          <p:nvPr/>
        </p:nvSpPr>
        <p:spPr>
          <a:xfrm>
            <a:off x="6177778" y="719239"/>
            <a:ext cx="5050314" cy="938719"/>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Source Data</a:t>
            </a:r>
          </a:p>
          <a:p>
            <a:pPr marL="144000">
              <a:lnSpc>
                <a:spcPts val="2000"/>
              </a:lnSpc>
            </a:pPr>
            <a:r>
              <a:rPr lang="en-US" sz="1900" noProof="0" dirty="0"/>
              <a:t>Collected/produced “raw data“</a:t>
            </a:r>
          </a:p>
          <a:p>
            <a:pPr marL="144000">
              <a:lnSpc>
                <a:spcPts val="2000"/>
              </a:lnSpc>
            </a:pPr>
            <a:r>
              <a:rPr lang="en-US" sz="1900" noProof="0" dirty="0"/>
              <a:t>Reused data from a database/repository</a:t>
            </a:r>
          </a:p>
        </p:txBody>
      </p:sp>
    </p:spTree>
    <p:extLst>
      <p:ext uri="{BB962C8B-B14F-4D97-AF65-F5344CB8AC3E}">
        <p14:creationId xmlns:p14="http://schemas.microsoft.com/office/powerpoint/2010/main" val="429038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a:t>
            </a:r>
            <a:r>
              <a:rPr lang="en-US" sz="3300" b="1" noProof="0" dirty="0">
                <a:solidFill>
                  <a:schemeClr val="accent1"/>
                </a:solidFill>
                <a:latin typeface="Arial" panose="020B0604020202020204"/>
              </a:rPr>
              <a:t>data lifecycle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4" name="Skupina 3">
            <a:extLst>
              <a:ext uri="{FF2B5EF4-FFF2-40B4-BE49-F238E27FC236}">
                <a16:creationId xmlns:a16="http://schemas.microsoft.com/office/drawing/2014/main" id="{7050708D-13BA-B8FB-3CDB-DFEC9BAAFD68}"/>
              </a:ext>
            </a:extLst>
          </p:cNvPr>
          <p:cNvGrpSpPr/>
          <p:nvPr/>
        </p:nvGrpSpPr>
        <p:grpSpPr>
          <a:xfrm>
            <a:off x="466400" y="1858622"/>
            <a:ext cx="4687303" cy="4249480"/>
            <a:chOff x="2806223" y="1815643"/>
            <a:chExt cx="4385092" cy="3975492"/>
          </a:xfrm>
        </p:grpSpPr>
        <p:grpSp>
          <p:nvGrpSpPr>
            <p:cNvPr id="7" name="Skupina 6">
              <a:extLst>
                <a:ext uri="{FF2B5EF4-FFF2-40B4-BE49-F238E27FC236}">
                  <a16:creationId xmlns:a16="http://schemas.microsoft.com/office/drawing/2014/main" id="{8BF9CF9F-F8E3-6154-A509-F16C097C2E3B}"/>
                </a:ext>
              </a:extLst>
            </p:cNvPr>
            <p:cNvGrpSpPr/>
            <p:nvPr/>
          </p:nvGrpSpPr>
          <p:grpSpPr>
            <a:xfrm>
              <a:off x="5046221" y="4534969"/>
              <a:ext cx="1256166" cy="1256166"/>
              <a:chOff x="5412331" y="4463849"/>
              <a:chExt cx="1256166" cy="1256166"/>
            </a:xfrm>
          </p:grpSpPr>
          <p:sp>
            <p:nvSpPr>
              <p:cNvPr id="30" name="Ovál 29">
                <a:extLst>
                  <a:ext uri="{FF2B5EF4-FFF2-40B4-BE49-F238E27FC236}">
                    <a16:creationId xmlns:a16="http://schemas.microsoft.com/office/drawing/2014/main" id="{E8B7F95B-62DD-5115-7AB9-835068DDC827}"/>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TextovéPole 30">
                <a:extLst>
                  <a:ext uri="{FF2B5EF4-FFF2-40B4-BE49-F238E27FC236}">
                    <a16:creationId xmlns:a16="http://schemas.microsoft.com/office/drawing/2014/main" id="{E82AF9EC-37D9-7218-2387-EBF436DA9ED4}"/>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t>Data</a:t>
                </a:r>
              </a:p>
              <a:p>
                <a:pPr algn="ctr"/>
                <a:r>
                  <a:rPr lang="en-US" sz="1600" b="1" noProof="0" dirty="0"/>
                  <a:t>Analysis</a:t>
                </a:r>
              </a:p>
            </p:txBody>
          </p:sp>
        </p:grpSp>
        <p:grpSp>
          <p:nvGrpSpPr>
            <p:cNvPr id="8" name="Skupina 7">
              <a:extLst>
                <a:ext uri="{FF2B5EF4-FFF2-40B4-BE49-F238E27FC236}">
                  <a16:creationId xmlns:a16="http://schemas.microsoft.com/office/drawing/2014/main" id="{42B60ABE-A9FF-7760-B7D9-1676111AA04B}"/>
                </a:ext>
              </a:extLst>
            </p:cNvPr>
            <p:cNvGrpSpPr/>
            <p:nvPr/>
          </p:nvGrpSpPr>
          <p:grpSpPr>
            <a:xfrm>
              <a:off x="3526446" y="1815643"/>
              <a:ext cx="1256166" cy="1256166"/>
              <a:chOff x="3414686" y="1825803"/>
              <a:chExt cx="1256166" cy="1256166"/>
            </a:xfrm>
          </p:grpSpPr>
          <p:sp>
            <p:nvSpPr>
              <p:cNvPr id="28" name="Ovál 27">
                <a:extLst>
                  <a:ext uri="{FF2B5EF4-FFF2-40B4-BE49-F238E27FC236}">
                    <a16:creationId xmlns:a16="http://schemas.microsoft.com/office/drawing/2014/main" id="{A3B0FE3E-A4F3-2DE9-4249-34C644DF4B1C}"/>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ovéPole 28">
                <a:extLst>
                  <a:ext uri="{FF2B5EF4-FFF2-40B4-BE49-F238E27FC236}">
                    <a16:creationId xmlns:a16="http://schemas.microsoft.com/office/drawing/2014/main" id="{B5D64501-8254-F41C-2282-9DD5CE0E05C3}"/>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9" name="Skupina 8">
              <a:extLst>
                <a:ext uri="{FF2B5EF4-FFF2-40B4-BE49-F238E27FC236}">
                  <a16:creationId xmlns:a16="http://schemas.microsoft.com/office/drawing/2014/main" id="{CF7A31D7-0375-4207-1AB6-AB536481B17D}"/>
                </a:ext>
              </a:extLst>
            </p:cNvPr>
            <p:cNvGrpSpPr/>
            <p:nvPr/>
          </p:nvGrpSpPr>
          <p:grpSpPr>
            <a:xfrm>
              <a:off x="5046221" y="1815643"/>
              <a:ext cx="1256166" cy="1256166"/>
              <a:chOff x="5168918" y="1825803"/>
              <a:chExt cx="1256166" cy="1256166"/>
            </a:xfrm>
          </p:grpSpPr>
          <p:sp>
            <p:nvSpPr>
              <p:cNvPr id="26" name="Ovál 25">
                <a:extLst>
                  <a:ext uri="{FF2B5EF4-FFF2-40B4-BE49-F238E27FC236}">
                    <a16:creationId xmlns:a16="http://schemas.microsoft.com/office/drawing/2014/main" id="{04C468D6-0213-64FC-286A-6EA0F38FADB9}"/>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ovéPole 26">
                <a:extLst>
                  <a:ext uri="{FF2B5EF4-FFF2-40B4-BE49-F238E27FC236}">
                    <a16:creationId xmlns:a16="http://schemas.microsoft.com/office/drawing/2014/main" id="{169CB760-091F-F3A9-AA6D-B976909ACE3D}"/>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10" name="Skupina 9">
              <a:extLst>
                <a:ext uri="{FF2B5EF4-FFF2-40B4-BE49-F238E27FC236}">
                  <a16:creationId xmlns:a16="http://schemas.microsoft.com/office/drawing/2014/main" id="{957236BE-0F0A-BF7C-0747-5099E6CC0FAE}"/>
                </a:ext>
              </a:extLst>
            </p:cNvPr>
            <p:cNvGrpSpPr/>
            <p:nvPr/>
          </p:nvGrpSpPr>
          <p:grpSpPr>
            <a:xfrm>
              <a:off x="5681012" y="3184045"/>
              <a:ext cx="1510303" cy="1256166"/>
              <a:chOff x="6241912" y="3163725"/>
              <a:chExt cx="1510303" cy="1256166"/>
            </a:xfrm>
          </p:grpSpPr>
          <p:sp>
            <p:nvSpPr>
              <p:cNvPr id="24" name="Ovál 23">
                <a:extLst>
                  <a:ext uri="{FF2B5EF4-FFF2-40B4-BE49-F238E27FC236}">
                    <a16:creationId xmlns:a16="http://schemas.microsoft.com/office/drawing/2014/main" id="{C4B32004-9119-A135-97F2-4C51D76785E0}"/>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ovéPole 24">
                <a:extLst>
                  <a:ext uri="{FF2B5EF4-FFF2-40B4-BE49-F238E27FC236}">
                    <a16:creationId xmlns:a16="http://schemas.microsoft.com/office/drawing/2014/main" id="{99F85466-0AAE-4D2A-632B-4D61667EB6C3}"/>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11" name="Skupina 10">
              <a:extLst>
                <a:ext uri="{FF2B5EF4-FFF2-40B4-BE49-F238E27FC236}">
                  <a16:creationId xmlns:a16="http://schemas.microsoft.com/office/drawing/2014/main" id="{A8E0C024-D7DB-E527-0CF5-4198532B3FA3}"/>
                </a:ext>
              </a:extLst>
            </p:cNvPr>
            <p:cNvGrpSpPr/>
            <p:nvPr/>
          </p:nvGrpSpPr>
          <p:grpSpPr>
            <a:xfrm>
              <a:off x="2806223" y="3184045"/>
              <a:ext cx="1256166" cy="1256166"/>
              <a:chOff x="2786603" y="3505632"/>
              <a:chExt cx="1256166" cy="1256166"/>
            </a:xfrm>
          </p:grpSpPr>
          <p:sp>
            <p:nvSpPr>
              <p:cNvPr id="22" name="Ovál 21">
                <a:extLst>
                  <a:ext uri="{FF2B5EF4-FFF2-40B4-BE49-F238E27FC236}">
                    <a16:creationId xmlns:a16="http://schemas.microsoft.com/office/drawing/2014/main" id="{DAB43772-DB65-C961-3C12-343AFFEF3880}"/>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ovéPole 22">
                <a:extLst>
                  <a:ext uri="{FF2B5EF4-FFF2-40B4-BE49-F238E27FC236}">
                    <a16:creationId xmlns:a16="http://schemas.microsoft.com/office/drawing/2014/main" id="{9E5716EE-9FC7-AB0D-A6D3-EC1D8A04C685}"/>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12" name="TextovéPole 11">
              <a:extLst>
                <a:ext uri="{FF2B5EF4-FFF2-40B4-BE49-F238E27FC236}">
                  <a16:creationId xmlns:a16="http://schemas.microsoft.com/office/drawing/2014/main" id="{DB42FD0A-0054-8A7A-1B99-DA077F24197C}"/>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13" name="Skupina 12">
              <a:extLst>
                <a:ext uri="{FF2B5EF4-FFF2-40B4-BE49-F238E27FC236}">
                  <a16:creationId xmlns:a16="http://schemas.microsoft.com/office/drawing/2014/main" id="{023FCD16-9CEF-634D-8B56-CA19FA663BC7}"/>
                </a:ext>
              </a:extLst>
            </p:cNvPr>
            <p:cNvGrpSpPr/>
            <p:nvPr/>
          </p:nvGrpSpPr>
          <p:grpSpPr>
            <a:xfrm>
              <a:off x="3526445" y="4534969"/>
              <a:ext cx="1256166" cy="1256166"/>
              <a:chOff x="5412330" y="4443529"/>
              <a:chExt cx="1256166" cy="1256166"/>
            </a:xfrm>
          </p:grpSpPr>
          <p:sp>
            <p:nvSpPr>
              <p:cNvPr id="20" name="Ovál 19">
                <a:extLst>
                  <a:ext uri="{FF2B5EF4-FFF2-40B4-BE49-F238E27FC236}">
                    <a16:creationId xmlns:a16="http://schemas.microsoft.com/office/drawing/2014/main" id="{EB44F249-841D-3B54-C61F-997318686B09}"/>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ovéPole 20">
                <a:extLst>
                  <a:ext uri="{FF2B5EF4-FFF2-40B4-BE49-F238E27FC236}">
                    <a16:creationId xmlns:a16="http://schemas.microsoft.com/office/drawing/2014/main" id="{8BB14AEF-22AD-1E6B-B99B-D1B83FB0BC6B}"/>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14" name="Šipka: doprava 13">
              <a:extLst>
                <a:ext uri="{FF2B5EF4-FFF2-40B4-BE49-F238E27FC236}">
                  <a16:creationId xmlns:a16="http://schemas.microsoft.com/office/drawing/2014/main" id="{9C57B119-D0C5-F726-79C7-C07466B97FB8}"/>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Šipka: doprava 14">
              <a:extLst>
                <a:ext uri="{FF2B5EF4-FFF2-40B4-BE49-F238E27FC236}">
                  <a16:creationId xmlns:a16="http://schemas.microsoft.com/office/drawing/2014/main" id="{C4D226B5-C1AE-A8A7-EA2C-9C7AC4A764AA}"/>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Šipka: doprava 15">
              <a:extLst>
                <a:ext uri="{FF2B5EF4-FFF2-40B4-BE49-F238E27FC236}">
                  <a16:creationId xmlns:a16="http://schemas.microsoft.com/office/drawing/2014/main" id="{FBAF0359-179C-5235-06A8-6319097F1B3F}"/>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Šipka: doprava 16">
              <a:extLst>
                <a:ext uri="{FF2B5EF4-FFF2-40B4-BE49-F238E27FC236}">
                  <a16:creationId xmlns:a16="http://schemas.microsoft.com/office/drawing/2014/main" id="{D12A1427-A7E0-2EF4-0B38-141D05C6740B}"/>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Šipka: doprava 17">
              <a:extLst>
                <a:ext uri="{FF2B5EF4-FFF2-40B4-BE49-F238E27FC236}">
                  <a16:creationId xmlns:a16="http://schemas.microsoft.com/office/drawing/2014/main" id="{2A49239F-FCF0-F138-73F2-D6A9F5FAEB0C}"/>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Šipka: doprava 18">
              <a:extLst>
                <a:ext uri="{FF2B5EF4-FFF2-40B4-BE49-F238E27FC236}">
                  <a16:creationId xmlns:a16="http://schemas.microsoft.com/office/drawing/2014/main" id="{7C1FF5B9-A53D-2D6C-6CE1-57DD61E42075}"/>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TextovéPole 35"/>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
        <p:nvSpPr>
          <p:cNvPr id="37" name="TextovéPole 36">
            <a:extLst>
              <a:ext uri="{FF2B5EF4-FFF2-40B4-BE49-F238E27FC236}">
                <a16:creationId xmlns:a16="http://schemas.microsoft.com/office/drawing/2014/main" id="{806F4FED-F18B-F6CB-2C28-4286DCC7510E}"/>
              </a:ext>
            </a:extLst>
          </p:cNvPr>
          <p:cNvSpPr txBox="1"/>
          <p:nvPr/>
        </p:nvSpPr>
        <p:spPr>
          <a:xfrm>
            <a:off x="6177777" y="1749235"/>
            <a:ext cx="5050315" cy="715581"/>
          </a:xfrm>
          <a:prstGeom prst="rect">
            <a:avLst/>
          </a:prstGeom>
          <a:solidFill>
            <a:schemeClr val="accent1">
              <a:lumMod val="20000"/>
              <a:lumOff val="80000"/>
            </a:schemeClr>
          </a:solidFill>
        </p:spPr>
        <p:txBody>
          <a:bodyPr wrap="square" rtlCol="0">
            <a:spAutoFit/>
          </a:bodyPr>
          <a:lstStyle/>
          <a:p>
            <a:pPr>
              <a:spcAft>
                <a:spcPts val="100"/>
              </a:spcAft>
            </a:pPr>
            <a:r>
              <a:rPr lang="en-US" sz="2000" b="1" noProof="0" dirty="0"/>
              <a:t>Data Processing</a:t>
            </a:r>
          </a:p>
          <a:p>
            <a:pPr marL="144000"/>
            <a:r>
              <a:rPr lang="en-US" sz="1900" noProof="0" dirty="0"/>
              <a:t>Transformation of raw data </a:t>
            </a:r>
          </a:p>
        </p:txBody>
      </p:sp>
      <p:sp>
        <p:nvSpPr>
          <p:cNvPr id="38" name="TextovéPole 37">
            <a:extLst>
              <a:ext uri="{FF2B5EF4-FFF2-40B4-BE49-F238E27FC236}">
                <a16:creationId xmlns:a16="http://schemas.microsoft.com/office/drawing/2014/main" id="{3695A1EA-0F8E-538E-5F65-A67D2582F9CF}"/>
              </a:ext>
            </a:extLst>
          </p:cNvPr>
          <p:cNvSpPr txBox="1"/>
          <p:nvPr/>
        </p:nvSpPr>
        <p:spPr>
          <a:xfrm>
            <a:off x="6177778" y="2557173"/>
            <a:ext cx="5050316" cy="951543"/>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Analysis</a:t>
            </a:r>
          </a:p>
          <a:p>
            <a:pPr marL="144000">
              <a:lnSpc>
                <a:spcPts val="2000"/>
              </a:lnSpc>
            </a:pPr>
            <a:r>
              <a:rPr lang="en-US" sz="1900" noProof="0" dirty="0"/>
              <a:t>Data interpretation</a:t>
            </a:r>
          </a:p>
          <a:p>
            <a:pPr marL="144000">
              <a:lnSpc>
                <a:spcPts val="2000"/>
              </a:lnSpc>
            </a:pPr>
            <a:r>
              <a:rPr lang="en-US" sz="1900" noProof="0" dirty="0"/>
              <a:t>Generation of results and outputs</a:t>
            </a:r>
            <a:r>
              <a:rPr lang="en-US" sz="2000" noProof="0" dirty="0"/>
              <a:t> </a:t>
            </a:r>
          </a:p>
        </p:txBody>
      </p:sp>
      <p:sp>
        <p:nvSpPr>
          <p:cNvPr id="41" name="TextovéPole 40">
            <a:extLst>
              <a:ext uri="{FF2B5EF4-FFF2-40B4-BE49-F238E27FC236}">
                <a16:creationId xmlns:a16="http://schemas.microsoft.com/office/drawing/2014/main" id="{524A8B80-9B53-F873-E6EC-1F6E78DEBCAD}"/>
              </a:ext>
            </a:extLst>
          </p:cNvPr>
          <p:cNvSpPr txBox="1"/>
          <p:nvPr/>
        </p:nvSpPr>
        <p:spPr>
          <a:xfrm>
            <a:off x="6177778" y="719239"/>
            <a:ext cx="5050314" cy="938719"/>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Source Data</a:t>
            </a:r>
          </a:p>
          <a:p>
            <a:pPr marL="144000">
              <a:lnSpc>
                <a:spcPts val="2000"/>
              </a:lnSpc>
            </a:pPr>
            <a:r>
              <a:rPr lang="en-US" sz="1900" noProof="0" dirty="0"/>
              <a:t>Collected/produced “raw data“</a:t>
            </a:r>
          </a:p>
          <a:p>
            <a:pPr marL="144000">
              <a:lnSpc>
                <a:spcPts val="2000"/>
              </a:lnSpc>
            </a:pPr>
            <a:r>
              <a:rPr lang="en-US" sz="1900" noProof="0" dirty="0"/>
              <a:t>Reused data from a database/repository</a:t>
            </a:r>
          </a:p>
        </p:txBody>
      </p:sp>
    </p:spTree>
    <p:extLst>
      <p:ext uri="{BB962C8B-B14F-4D97-AF65-F5344CB8AC3E}">
        <p14:creationId xmlns:p14="http://schemas.microsoft.com/office/powerpoint/2010/main" val="163287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lifecycle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32" name="Skupina 31">
            <a:extLst>
              <a:ext uri="{FF2B5EF4-FFF2-40B4-BE49-F238E27FC236}">
                <a16:creationId xmlns:a16="http://schemas.microsoft.com/office/drawing/2014/main" id="{A39BDA99-F47C-FF80-C268-A2533EA8FA95}"/>
              </a:ext>
            </a:extLst>
          </p:cNvPr>
          <p:cNvGrpSpPr/>
          <p:nvPr/>
        </p:nvGrpSpPr>
        <p:grpSpPr>
          <a:xfrm>
            <a:off x="466400" y="1858622"/>
            <a:ext cx="4687303" cy="4249480"/>
            <a:chOff x="2806223" y="1815643"/>
            <a:chExt cx="4385092" cy="3975492"/>
          </a:xfrm>
        </p:grpSpPr>
        <p:grpSp>
          <p:nvGrpSpPr>
            <p:cNvPr id="34" name="Skupina 33">
              <a:extLst>
                <a:ext uri="{FF2B5EF4-FFF2-40B4-BE49-F238E27FC236}">
                  <a16:creationId xmlns:a16="http://schemas.microsoft.com/office/drawing/2014/main" id="{8866A29F-05A5-DCA4-40C1-FAE4D5BEA94D}"/>
                </a:ext>
              </a:extLst>
            </p:cNvPr>
            <p:cNvGrpSpPr/>
            <p:nvPr/>
          </p:nvGrpSpPr>
          <p:grpSpPr>
            <a:xfrm>
              <a:off x="5046221" y="4534969"/>
              <a:ext cx="1256166" cy="1256166"/>
              <a:chOff x="5412331" y="4463849"/>
              <a:chExt cx="1256166" cy="1256166"/>
            </a:xfrm>
          </p:grpSpPr>
          <p:sp>
            <p:nvSpPr>
              <p:cNvPr id="85" name="Ovál 84">
                <a:extLst>
                  <a:ext uri="{FF2B5EF4-FFF2-40B4-BE49-F238E27FC236}">
                    <a16:creationId xmlns:a16="http://schemas.microsoft.com/office/drawing/2014/main" id="{02EECC60-F309-B56A-0649-F5DCD11424EA}"/>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6" name="TextovéPole 85">
                <a:extLst>
                  <a:ext uri="{FF2B5EF4-FFF2-40B4-BE49-F238E27FC236}">
                    <a16:creationId xmlns:a16="http://schemas.microsoft.com/office/drawing/2014/main" id="{41A53A48-4557-B8AC-0179-0CBDFBA61021}"/>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36" name="Skupina 35">
              <a:extLst>
                <a:ext uri="{FF2B5EF4-FFF2-40B4-BE49-F238E27FC236}">
                  <a16:creationId xmlns:a16="http://schemas.microsoft.com/office/drawing/2014/main" id="{36017A36-3E9D-DB82-5BDC-A0F7B3767E88}"/>
                </a:ext>
              </a:extLst>
            </p:cNvPr>
            <p:cNvGrpSpPr/>
            <p:nvPr/>
          </p:nvGrpSpPr>
          <p:grpSpPr>
            <a:xfrm>
              <a:off x="3526446" y="1815643"/>
              <a:ext cx="1256166" cy="1256166"/>
              <a:chOff x="3414686" y="1825803"/>
              <a:chExt cx="1256166" cy="1256166"/>
            </a:xfrm>
          </p:grpSpPr>
          <p:sp>
            <p:nvSpPr>
              <p:cNvPr id="83" name="Ovál 82">
                <a:extLst>
                  <a:ext uri="{FF2B5EF4-FFF2-40B4-BE49-F238E27FC236}">
                    <a16:creationId xmlns:a16="http://schemas.microsoft.com/office/drawing/2014/main" id="{F0F52035-FA66-BB35-0412-4F1F053E9394}"/>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4" name="TextovéPole 83">
                <a:extLst>
                  <a:ext uri="{FF2B5EF4-FFF2-40B4-BE49-F238E27FC236}">
                    <a16:creationId xmlns:a16="http://schemas.microsoft.com/office/drawing/2014/main" id="{AD7D5AF3-723E-C844-FF9A-4DC5A0DE3AF6}"/>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37" name="Skupina 36">
              <a:extLst>
                <a:ext uri="{FF2B5EF4-FFF2-40B4-BE49-F238E27FC236}">
                  <a16:creationId xmlns:a16="http://schemas.microsoft.com/office/drawing/2014/main" id="{32F5331C-0AA2-2130-7C23-4033A849ABC0}"/>
                </a:ext>
              </a:extLst>
            </p:cNvPr>
            <p:cNvGrpSpPr/>
            <p:nvPr/>
          </p:nvGrpSpPr>
          <p:grpSpPr>
            <a:xfrm>
              <a:off x="5046221" y="1815643"/>
              <a:ext cx="1256166" cy="1256166"/>
              <a:chOff x="5168918" y="1825803"/>
              <a:chExt cx="1256166" cy="1256166"/>
            </a:xfrm>
          </p:grpSpPr>
          <p:sp>
            <p:nvSpPr>
              <p:cNvPr id="81" name="Ovál 80">
                <a:extLst>
                  <a:ext uri="{FF2B5EF4-FFF2-40B4-BE49-F238E27FC236}">
                    <a16:creationId xmlns:a16="http://schemas.microsoft.com/office/drawing/2014/main" id="{0ED66D22-D5DD-0BC7-CCC9-49B95FCCEA50}"/>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TextovéPole 81">
                <a:extLst>
                  <a:ext uri="{FF2B5EF4-FFF2-40B4-BE49-F238E27FC236}">
                    <a16:creationId xmlns:a16="http://schemas.microsoft.com/office/drawing/2014/main" id="{7693F246-7B22-8A07-B6A5-9FAC2D8ED0FE}"/>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65" name="Skupina 64">
              <a:extLst>
                <a:ext uri="{FF2B5EF4-FFF2-40B4-BE49-F238E27FC236}">
                  <a16:creationId xmlns:a16="http://schemas.microsoft.com/office/drawing/2014/main" id="{1EC509D2-0518-0CC5-8160-9CB196AE726E}"/>
                </a:ext>
              </a:extLst>
            </p:cNvPr>
            <p:cNvGrpSpPr/>
            <p:nvPr/>
          </p:nvGrpSpPr>
          <p:grpSpPr>
            <a:xfrm>
              <a:off x="5681012" y="3184045"/>
              <a:ext cx="1510303" cy="1256166"/>
              <a:chOff x="6241912" y="3163725"/>
              <a:chExt cx="1510303" cy="1256166"/>
            </a:xfrm>
          </p:grpSpPr>
          <p:sp>
            <p:nvSpPr>
              <p:cNvPr id="79" name="Ovál 78">
                <a:extLst>
                  <a:ext uri="{FF2B5EF4-FFF2-40B4-BE49-F238E27FC236}">
                    <a16:creationId xmlns:a16="http://schemas.microsoft.com/office/drawing/2014/main" id="{3D0668F7-2125-38FD-2271-7C0CC2EF0431}"/>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TextovéPole 79">
                <a:extLst>
                  <a:ext uri="{FF2B5EF4-FFF2-40B4-BE49-F238E27FC236}">
                    <a16:creationId xmlns:a16="http://schemas.microsoft.com/office/drawing/2014/main" id="{B84D4A7D-B189-6EC6-2FC8-A8AD00CF54AC}"/>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66" name="Skupina 65">
              <a:extLst>
                <a:ext uri="{FF2B5EF4-FFF2-40B4-BE49-F238E27FC236}">
                  <a16:creationId xmlns:a16="http://schemas.microsoft.com/office/drawing/2014/main" id="{63151F2F-6A1F-DD74-F8FA-730EE4BC4CA4}"/>
                </a:ext>
              </a:extLst>
            </p:cNvPr>
            <p:cNvGrpSpPr/>
            <p:nvPr/>
          </p:nvGrpSpPr>
          <p:grpSpPr>
            <a:xfrm>
              <a:off x="2806223" y="3184045"/>
              <a:ext cx="1256166" cy="1256166"/>
              <a:chOff x="2786603" y="3505632"/>
              <a:chExt cx="1256166" cy="1256166"/>
            </a:xfrm>
          </p:grpSpPr>
          <p:sp>
            <p:nvSpPr>
              <p:cNvPr id="77" name="Ovál 76">
                <a:extLst>
                  <a:ext uri="{FF2B5EF4-FFF2-40B4-BE49-F238E27FC236}">
                    <a16:creationId xmlns:a16="http://schemas.microsoft.com/office/drawing/2014/main" id="{B117779F-88AB-281F-74A8-17D0F153CAC8}"/>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TextovéPole 77">
                <a:extLst>
                  <a:ext uri="{FF2B5EF4-FFF2-40B4-BE49-F238E27FC236}">
                    <a16:creationId xmlns:a16="http://schemas.microsoft.com/office/drawing/2014/main" id="{27F9B87A-0CE7-5DFD-0072-CE16BF944EAB}"/>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67" name="TextovéPole 66">
              <a:extLst>
                <a:ext uri="{FF2B5EF4-FFF2-40B4-BE49-F238E27FC236}">
                  <a16:creationId xmlns:a16="http://schemas.microsoft.com/office/drawing/2014/main" id="{FAFB165B-F3E4-E1A3-4525-BC70009FB226}"/>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68" name="Skupina 67">
              <a:extLst>
                <a:ext uri="{FF2B5EF4-FFF2-40B4-BE49-F238E27FC236}">
                  <a16:creationId xmlns:a16="http://schemas.microsoft.com/office/drawing/2014/main" id="{4DECDE3D-0D8B-2CCC-B08D-98F157C2321A}"/>
                </a:ext>
              </a:extLst>
            </p:cNvPr>
            <p:cNvGrpSpPr/>
            <p:nvPr/>
          </p:nvGrpSpPr>
          <p:grpSpPr>
            <a:xfrm>
              <a:off x="3526445" y="4534969"/>
              <a:ext cx="1256166" cy="1256166"/>
              <a:chOff x="5412330" y="4443529"/>
              <a:chExt cx="1256166" cy="1256166"/>
            </a:xfrm>
          </p:grpSpPr>
          <p:sp>
            <p:nvSpPr>
              <p:cNvPr id="75" name="Ovál 74">
                <a:extLst>
                  <a:ext uri="{FF2B5EF4-FFF2-40B4-BE49-F238E27FC236}">
                    <a16:creationId xmlns:a16="http://schemas.microsoft.com/office/drawing/2014/main" id="{5AE44E12-0BED-AD4C-D365-01413367345E}"/>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TextovéPole 75">
                <a:extLst>
                  <a:ext uri="{FF2B5EF4-FFF2-40B4-BE49-F238E27FC236}">
                    <a16:creationId xmlns:a16="http://schemas.microsoft.com/office/drawing/2014/main" id="{AE852E7D-0968-706F-9614-1008EFF74581}"/>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t>Data</a:t>
                </a:r>
              </a:p>
              <a:p>
                <a:pPr algn="ctr"/>
                <a:r>
                  <a:rPr lang="en-US" sz="1600" b="1" noProof="0" dirty="0"/>
                  <a:t>Publishing</a:t>
                </a:r>
              </a:p>
            </p:txBody>
          </p:sp>
        </p:grpSp>
        <p:sp>
          <p:nvSpPr>
            <p:cNvPr id="69" name="Šipka: doprava 68">
              <a:extLst>
                <a:ext uri="{FF2B5EF4-FFF2-40B4-BE49-F238E27FC236}">
                  <a16:creationId xmlns:a16="http://schemas.microsoft.com/office/drawing/2014/main" id="{F0FCA3FC-B924-9CA4-4B23-86ABE7DD91A5}"/>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Šipka: doprava 69">
              <a:extLst>
                <a:ext uri="{FF2B5EF4-FFF2-40B4-BE49-F238E27FC236}">
                  <a16:creationId xmlns:a16="http://schemas.microsoft.com/office/drawing/2014/main" id="{297714CF-0F4F-875F-F585-CD8BD168C784}"/>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Šipka: doprava 70">
              <a:extLst>
                <a:ext uri="{FF2B5EF4-FFF2-40B4-BE49-F238E27FC236}">
                  <a16:creationId xmlns:a16="http://schemas.microsoft.com/office/drawing/2014/main" id="{93546300-D135-71D1-C56F-E6ACBE1EA491}"/>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Šipka: doprava 71">
              <a:extLst>
                <a:ext uri="{FF2B5EF4-FFF2-40B4-BE49-F238E27FC236}">
                  <a16:creationId xmlns:a16="http://schemas.microsoft.com/office/drawing/2014/main" id="{C0F8405A-CBF0-96BF-52EA-D5898C8A6872}"/>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Šipka: doprava 72">
              <a:extLst>
                <a:ext uri="{FF2B5EF4-FFF2-40B4-BE49-F238E27FC236}">
                  <a16:creationId xmlns:a16="http://schemas.microsoft.com/office/drawing/2014/main" id="{BDB5461D-9EF9-2A70-0DF7-3D247ADFEAF1}"/>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Šipka: doprava 73">
              <a:extLst>
                <a:ext uri="{FF2B5EF4-FFF2-40B4-BE49-F238E27FC236}">
                  <a16:creationId xmlns:a16="http://schemas.microsoft.com/office/drawing/2014/main" id="{81C3E99C-0B22-DEC6-1215-62556D463E48}"/>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8" name="TextovéPole 37"/>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
        <p:nvSpPr>
          <p:cNvPr id="39" name="TextovéPole 38">
            <a:extLst>
              <a:ext uri="{FF2B5EF4-FFF2-40B4-BE49-F238E27FC236}">
                <a16:creationId xmlns:a16="http://schemas.microsoft.com/office/drawing/2014/main" id="{806F4FED-F18B-F6CB-2C28-4286DCC7510E}"/>
              </a:ext>
            </a:extLst>
          </p:cNvPr>
          <p:cNvSpPr txBox="1"/>
          <p:nvPr/>
        </p:nvSpPr>
        <p:spPr>
          <a:xfrm>
            <a:off x="6177777" y="1749235"/>
            <a:ext cx="5050315" cy="715581"/>
          </a:xfrm>
          <a:prstGeom prst="rect">
            <a:avLst/>
          </a:prstGeom>
          <a:solidFill>
            <a:schemeClr val="accent1">
              <a:lumMod val="20000"/>
              <a:lumOff val="80000"/>
            </a:schemeClr>
          </a:solidFill>
        </p:spPr>
        <p:txBody>
          <a:bodyPr wrap="square" rtlCol="0">
            <a:spAutoFit/>
          </a:bodyPr>
          <a:lstStyle/>
          <a:p>
            <a:pPr>
              <a:spcAft>
                <a:spcPts val="100"/>
              </a:spcAft>
            </a:pPr>
            <a:r>
              <a:rPr lang="en-US" sz="2000" b="1" noProof="0" dirty="0"/>
              <a:t>Data Processing</a:t>
            </a:r>
          </a:p>
          <a:p>
            <a:pPr marL="144000"/>
            <a:r>
              <a:rPr lang="en-US" sz="1900" noProof="0" dirty="0"/>
              <a:t>Transformation of raw data </a:t>
            </a:r>
          </a:p>
        </p:txBody>
      </p:sp>
      <p:sp>
        <p:nvSpPr>
          <p:cNvPr id="40" name="TextovéPole 39">
            <a:extLst>
              <a:ext uri="{FF2B5EF4-FFF2-40B4-BE49-F238E27FC236}">
                <a16:creationId xmlns:a16="http://schemas.microsoft.com/office/drawing/2014/main" id="{3695A1EA-0F8E-538E-5F65-A67D2582F9CF}"/>
              </a:ext>
            </a:extLst>
          </p:cNvPr>
          <p:cNvSpPr txBox="1"/>
          <p:nvPr/>
        </p:nvSpPr>
        <p:spPr>
          <a:xfrm>
            <a:off x="6177778" y="2557173"/>
            <a:ext cx="5050316" cy="951543"/>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Analysis</a:t>
            </a:r>
          </a:p>
          <a:p>
            <a:pPr marL="144000">
              <a:lnSpc>
                <a:spcPts val="2000"/>
              </a:lnSpc>
            </a:pPr>
            <a:r>
              <a:rPr lang="en-US" sz="1900" noProof="0" dirty="0"/>
              <a:t>Data interpretation</a:t>
            </a:r>
          </a:p>
          <a:p>
            <a:pPr marL="144000">
              <a:lnSpc>
                <a:spcPts val="2000"/>
              </a:lnSpc>
            </a:pPr>
            <a:r>
              <a:rPr lang="en-US" sz="1900" noProof="0" dirty="0"/>
              <a:t>Generation of results and outputs</a:t>
            </a:r>
            <a:r>
              <a:rPr lang="en-US" sz="2000" noProof="0" dirty="0"/>
              <a:t> </a:t>
            </a:r>
          </a:p>
        </p:txBody>
      </p:sp>
      <p:sp>
        <p:nvSpPr>
          <p:cNvPr id="41" name="TextovéPole 40">
            <a:extLst>
              <a:ext uri="{FF2B5EF4-FFF2-40B4-BE49-F238E27FC236}">
                <a16:creationId xmlns:a16="http://schemas.microsoft.com/office/drawing/2014/main" id="{C6B19D5A-7159-5499-D4C3-5EDB12BF7977}"/>
              </a:ext>
            </a:extLst>
          </p:cNvPr>
          <p:cNvSpPr txBox="1"/>
          <p:nvPr/>
        </p:nvSpPr>
        <p:spPr>
          <a:xfrm>
            <a:off x="6188293" y="3604435"/>
            <a:ext cx="5050316" cy="1759456"/>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Publishing </a:t>
            </a:r>
          </a:p>
          <a:p>
            <a:pPr marL="144000">
              <a:lnSpc>
                <a:spcPts val="2000"/>
              </a:lnSpc>
            </a:pPr>
            <a:r>
              <a:rPr lang="en-US" sz="1900" b="1" noProof="0" dirty="0"/>
              <a:t>Journal article</a:t>
            </a:r>
          </a:p>
          <a:p>
            <a:pPr marL="144000">
              <a:lnSpc>
                <a:spcPts val="2000"/>
              </a:lnSpc>
              <a:spcAft>
                <a:spcPts val="400"/>
              </a:spcAft>
            </a:pPr>
            <a:r>
              <a:rPr lang="en-US" noProof="0" dirty="0"/>
              <a:t>Manuscript + supplementary information</a:t>
            </a:r>
          </a:p>
          <a:p>
            <a:pPr marL="144000">
              <a:lnSpc>
                <a:spcPts val="2000"/>
              </a:lnSpc>
            </a:pPr>
            <a:r>
              <a:rPr lang="en-US" sz="1900" b="1" noProof="0" dirty="0"/>
              <a:t>Databases/repositories</a:t>
            </a:r>
            <a:endParaRPr lang="en-US" sz="1900" noProof="0" dirty="0"/>
          </a:p>
          <a:p>
            <a:pPr marL="144000">
              <a:lnSpc>
                <a:spcPts val="2000"/>
              </a:lnSpc>
            </a:pPr>
            <a:r>
              <a:rPr lang="en-US" noProof="0" dirty="0"/>
              <a:t>Data underlying publication</a:t>
            </a:r>
          </a:p>
          <a:p>
            <a:pPr marL="144000">
              <a:lnSpc>
                <a:spcPts val="2000"/>
              </a:lnSpc>
            </a:pPr>
            <a:r>
              <a:rPr lang="en-US" noProof="0" dirty="0"/>
              <a:t>Separate datasets</a:t>
            </a:r>
          </a:p>
        </p:txBody>
      </p:sp>
      <p:sp>
        <p:nvSpPr>
          <p:cNvPr id="43" name="TextovéPole 42">
            <a:extLst>
              <a:ext uri="{FF2B5EF4-FFF2-40B4-BE49-F238E27FC236}">
                <a16:creationId xmlns:a16="http://schemas.microsoft.com/office/drawing/2014/main" id="{524A8B80-9B53-F873-E6EC-1F6E78DEBCAD}"/>
              </a:ext>
            </a:extLst>
          </p:cNvPr>
          <p:cNvSpPr txBox="1"/>
          <p:nvPr/>
        </p:nvSpPr>
        <p:spPr>
          <a:xfrm>
            <a:off x="6177778" y="719239"/>
            <a:ext cx="5050314" cy="938719"/>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Source Data</a:t>
            </a:r>
          </a:p>
          <a:p>
            <a:pPr marL="144000">
              <a:lnSpc>
                <a:spcPts val="2000"/>
              </a:lnSpc>
            </a:pPr>
            <a:r>
              <a:rPr lang="en-US" sz="1900" noProof="0" dirty="0"/>
              <a:t>Collected/produced “raw data“</a:t>
            </a:r>
          </a:p>
          <a:p>
            <a:pPr marL="144000">
              <a:lnSpc>
                <a:spcPts val="2000"/>
              </a:lnSpc>
            </a:pPr>
            <a:r>
              <a:rPr lang="en-US" sz="1900" noProof="0" dirty="0"/>
              <a:t>Reused data from a database/repository</a:t>
            </a:r>
          </a:p>
        </p:txBody>
      </p:sp>
    </p:spTree>
    <p:extLst>
      <p:ext uri="{BB962C8B-B14F-4D97-AF65-F5344CB8AC3E}">
        <p14:creationId xmlns:p14="http://schemas.microsoft.com/office/powerpoint/2010/main" val="403047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a:t>
            </a:r>
            <a:r>
              <a:rPr lang="en-US" sz="3300" b="1" noProof="0" dirty="0">
                <a:solidFill>
                  <a:schemeClr val="accent1"/>
                </a:solidFill>
                <a:latin typeface="Arial" panose="020B0604020202020204"/>
              </a:rPr>
              <a:t>data lifecycle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32" name="Skupina 31">
            <a:extLst>
              <a:ext uri="{FF2B5EF4-FFF2-40B4-BE49-F238E27FC236}">
                <a16:creationId xmlns:a16="http://schemas.microsoft.com/office/drawing/2014/main" id="{649935C3-BD55-EDF2-5001-972D8D35DC3D}"/>
              </a:ext>
            </a:extLst>
          </p:cNvPr>
          <p:cNvGrpSpPr/>
          <p:nvPr/>
        </p:nvGrpSpPr>
        <p:grpSpPr>
          <a:xfrm>
            <a:off x="466400" y="1858622"/>
            <a:ext cx="4687303" cy="4249480"/>
            <a:chOff x="2806223" y="1815643"/>
            <a:chExt cx="4385092" cy="3975492"/>
          </a:xfrm>
        </p:grpSpPr>
        <p:grpSp>
          <p:nvGrpSpPr>
            <p:cNvPr id="34" name="Skupina 33">
              <a:extLst>
                <a:ext uri="{FF2B5EF4-FFF2-40B4-BE49-F238E27FC236}">
                  <a16:creationId xmlns:a16="http://schemas.microsoft.com/office/drawing/2014/main" id="{BD7AA60C-D855-A46E-5CB9-31C8601B12BA}"/>
                </a:ext>
              </a:extLst>
            </p:cNvPr>
            <p:cNvGrpSpPr/>
            <p:nvPr/>
          </p:nvGrpSpPr>
          <p:grpSpPr>
            <a:xfrm>
              <a:off x="5046221" y="4534969"/>
              <a:ext cx="1256166" cy="1256166"/>
              <a:chOff x="5412331" y="4463849"/>
              <a:chExt cx="1256166" cy="1256166"/>
            </a:xfrm>
          </p:grpSpPr>
          <p:sp>
            <p:nvSpPr>
              <p:cNvPr id="86" name="Ovál 85">
                <a:extLst>
                  <a:ext uri="{FF2B5EF4-FFF2-40B4-BE49-F238E27FC236}">
                    <a16:creationId xmlns:a16="http://schemas.microsoft.com/office/drawing/2014/main" id="{003041F6-43C2-9426-6FBE-1259D589C980}"/>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7" name="TextovéPole 86">
                <a:extLst>
                  <a:ext uri="{FF2B5EF4-FFF2-40B4-BE49-F238E27FC236}">
                    <a16:creationId xmlns:a16="http://schemas.microsoft.com/office/drawing/2014/main" id="{CA590AC0-F46D-95B4-6E92-2FD49316C4E4}"/>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37" name="Skupina 36">
              <a:extLst>
                <a:ext uri="{FF2B5EF4-FFF2-40B4-BE49-F238E27FC236}">
                  <a16:creationId xmlns:a16="http://schemas.microsoft.com/office/drawing/2014/main" id="{C7B1C1F9-0160-45B5-F679-CA66F03A2D98}"/>
                </a:ext>
              </a:extLst>
            </p:cNvPr>
            <p:cNvGrpSpPr/>
            <p:nvPr/>
          </p:nvGrpSpPr>
          <p:grpSpPr>
            <a:xfrm>
              <a:off x="3526446" y="1815643"/>
              <a:ext cx="1256166" cy="1256166"/>
              <a:chOff x="3414686" y="1825803"/>
              <a:chExt cx="1256166" cy="1256166"/>
            </a:xfrm>
          </p:grpSpPr>
          <p:sp>
            <p:nvSpPr>
              <p:cNvPr id="84" name="Ovál 83">
                <a:extLst>
                  <a:ext uri="{FF2B5EF4-FFF2-40B4-BE49-F238E27FC236}">
                    <a16:creationId xmlns:a16="http://schemas.microsoft.com/office/drawing/2014/main" id="{BDD338A6-013F-869C-9733-ECAE567AF67F}"/>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TextovéPole 84">
                <a:extLst>
                  <a:ext uri="{FF2B5EF4-FFF2-40B4-BE49-F238E27FC236}">
                    <a16:creationId xmlns:a16="http://schemas.microsoft.com/office/drawing/2014/main" id="{27ADD891-3D19-27C4-0EC8-D94A1B141D7C}"/>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65" name="Skupina 64">
              <a:extLst>
                <a:ext uri="{FF2B5EF4-FFF2-40B4-BE49-F238E27FC236}">
                  <a16:creationId xmlns:a16="http://schemas.microsoft.com/office/drawing/2014/main" id="{3291DFAF-C25B-042E-3DEA-F1B7DC0426A6}"/>
                </a:ext>
              </a:extLst>
            </p:cNvPr>
            <p:cNvGrpSpPr/>
            <p:nvPr/>
          </p:nvGrpSpPr>
          <p:grpSpPr>
            <a:xfrm>
              <a:off x="5046221" y="1815643"/>
              <a:ext cx="1256166" cy="1256166"/>
              <a:chOff x="5168918" y="1825803"/>
              <a:chExt cx="1256166" cy="1256166"/>
            </a:xfrm>
          </p:grpSpPr>
          <p:sp>
            <p:nvSpPr>
              <p:cNvPr id="82" name="Ovál 81">
                <a:extLst>
                  <a:ext uri="{FF2B5EF4-FFF2-40B4-BE49-F238E27FC236}">
                    <a16:creationId xmlns:a16="http://schemas.microsoft.com/office/drawing/2014/main" id="{CCFA977D-D4B4-B966-34C3-550D226C5544}"/>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TextovéPole 82">
                <a:extLst>
                  <a:ext uri="{FF2B5EF4-FFF2-40B4-BE49-F238E27FC236}">
                    <a16:creationId xmlns:a16="http://schemas.microsoft.com/office/drawing/2014/main" id="{F0B4451D-9777-08BD-6502-FE87B91B1468}"/>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66" name="Skupina 65">
              <a:extLst>
                <a:ext uri="{FF2B5EF4-FFF2-40B4-BE49-F238E27FC236}">
                  <a16:creationId xmlns:a16="http://schemas.microsoft.com/office/drawing/2014/main" id="{EE2B7715-23EC-2A52-4A60-7970686F4535}"/>
                </a:ext>
              </a:extLst>
            </p:cNvPr>
            <p:cNvGrpSpPr/>
            <p:nvPr/>
          </p:nvGrpSpPr>
          <p:grpSpPr>
            <a:xfrm>
              <a:off x="5681012" y="3184045"/>
              <a:ext cx="1510303" cy="1256166"/>
              <a:chOff x="6241912" y="3163725"/>
              <a:chExt cx="1510303" cy="1256166"/>
            </a:xfrm>
          </p:grpSpPr>
          <p:sp>
            <p:nvSpPr>
              <p:cNvPr id="80" name="Ovál 79">
                <a:extLst>
                  <a:ext uri="{FF2B5EF4-FFF2-40B4-BE49-F238E27FC236}">
                    <a16:creationId xmlns:a16="http://schemas.microsoft.com/office/drawing/2014/main" id="{641CD1D0-F546-0136-795B-7BA9C24EA2A5}"/>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TextovéPole 80">
                <a:extLst>
                  <a:ext uri="{FF2B5EF4-FFF2-40B4-BE49-F238E27FC236}">
                    <a16:creationId xmlns:a16="http://schemas.microsoft.com/office/drawing/2014/main" id="{C45D41C1-0AED-8C26-C816-D05CBB74D82D}"/>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67" name="Skupina 66">
              <a:extLst>
                <a:ext uri="{FF2B5EF4-FFF2-40B4-BE49-F238E27FC236}">
                  <a16:creationId xmlns:a16="http://schemas.microsoft.com/office/drawing/2014/main" id="{53662AE1-7C44-1114-12F7-4FA080C06611}"/>
                </a:ext>
              </a:extLst>
            </p:cNvPr>
            <p:cNvGrpSpPr/>
            <p:nvPr/>
          </p:nvGrpSpPr>
          <p:grpSpPr>
            <a:xfrm>
              <a:off x="2806223" y="3184045"/>
              <a:ext cx="1256166" cy="1256166"/>
              <a:chOff x="2786603" y="3505632"/>
              <a:chExt cx="1256166" cy="1256166"/>
            </a:xfrm>
          </p:grpSpPr>
          <p:sp>
            <p:nvSpPr>
              <p:cNvPr id="78" name="Ovál 77">
                <a:extLst>
                  <a:ext uri="{FF2B5EF4-FFF2-40B4-BE49-F238E27FC236}">
                    <a16:creationId xmlns:a16="http://schemas.microsoft.com/office/drawing/2014/main" id="{6B210A19-DD4C-D4B3-864D-2361652B010F}"/>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ovéPole 78">
                <a:extLst>
                  <a:ext uri="{FF2B5EF4-FFF2-40B4-BE49-F238E27FC236}">
                    <a16:creationId xmlns:a16="http://schemas.microsoft.com/office/drawing/2014/main" id="{54FA44F8-1CD5-988A-E2D1-07084B1CDDD1}"/>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t>Data</a:t>
                </a:r>
              </a:p>
              <a:p>
                <a:pPr algn="ctr"/>
                <a:r>
                  <a:rPr lang="en-US" sz="1600" b="1" noProof="0" dirty="0"/>
                  <a:t>Archiving</a:t>
                </a:r>
              </a:p>
            </p:txBody>
          </p:sp>
        </p:grpSp>
        <p:sp>
          <p:nvSpPr>
            <p:cNvPr id="68" name="TextovéPole 67">
              <a:extLst>
                <a:ext uri="{FF2B5EF4-FFF2-40B4-BE49-F238E27FC236}">
                  <a16:creationId xmlns:a16="http://schemas.microsoft.com/office/drawing/2014/main" id="{104EA90B-8234-C499-038A-CE8CBA208B76}"/>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69" name="Skupina 68">
              <a:extLst>
                <a:ext uri="{FF2B5EF4-FFF2-40B4-BE49-F238E27FC236}">
                  <a16:creationId xmlns:a16="http://schemas.microsoft.com/office/drawing/2014/main" id="{87A3D5A2-DA6E-054A-D6C8-4850F5B6FFC6}"/>
                </a:ext>
              </a:extLst>
            </p:cNvPr>
            <p:cNvGrpSpPr/>
            <p:nvPr/>
          </p:nvGrpSpPr>
          <p:grpSpPr>
            <a:xfrm>
              <a:off x="3526445" y="4534969"/>
              <a:ext cx="1256166" cy="1256166"/>
              <a:chOff x="5412330" y="4443529"/>
              <a:chExt cx="1256166" cy="1256166"/>
            </a:xfrm>
          </p:grpSpPr>
          <p:sp>
            <p:nvSpPr>
              <p:cNvPr id="76" name="Ovál 75">
                <a:extLst>
                  <a:ext uri="{FF2B5EF4-FFF2-40B4-BE49-F238E27FC236}">
                    <a16:creationId xmlns:a16="http://schemas.microsoft.com/office/drawing/2014/main" id="{EB74E228-501B-877B-29DB-2A1451DDF3CA}"/>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TextovéPole 76">
                <a:extLst>
                  <a:ext uri="{FF2B5EF4-FFF2-40B4-BE49-F238E27FC236}">
                    <a16:creationId xmlns:a16="http://schemas.microsoft.com/office/drawing/2014/main" id="{7D28AAAD-3F9F-84B3-6213-DC3DD351AE5A}"/>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70" name="Šipka: doprava 69">
              <a:extLst>
                <a:ext uri="{FF2B5EF4-FFF2-40B4-BE49-F238E27FC236}">
                  <a16:creationId xmlns:a16="http://schemas.microsoft.com/office/drawing/2014/main" id="{47533866-FC66-FE2B-2DEA-A35342A267DD}"/>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Šipka: doprava 70">
              <a:extLst>
                <a:ext uri="{FF2B5EF4-FFF2-40B4-BE49-F238E27FC236}">
                  <a16:creationId xmlns:a16="http://schemas.microsoft.com/office/drawing/2014/main" id="{4F729F1D-795F-C335-34B4-8743C615B9CD}"/>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Šipka: doprava 71">
              <a:extLst>
                <a:ext uri="{FF2B5EF4-FFF2-40B4-BE49-F238E27FC236}">
                  <a16:creationId xmlns:a16="http://schemas.microsoft.com/office/drawing/2014/main" id="{5264B72F-0680-654B-FD82-2A0F050ACF1F}"/>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Šipka: doprava 72">
              <a:extLst>
                <a:ext uri="{FF2B5EF4-FFF2-40B4-BE49-F238E27FC236}">
                  <a16:creationId xmlns:a16="http://schemas.microsoft.com/office/drawing/2014/main" id="{61A3B130-7555-59C9-26E3-0D9904457179}"/>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Šipka: doprava 73">
              <a:extLst>
                <a:ext uri="{FF2B5EF4-FFF2-40B4-BE49-F238E27FC236}">
                  <a16:creationId xmlns:a16="http://schemas.microsoft.com/office/drawing/2014/main" id="{2B026A93-B439-7ECE-694D-61FB6BF62A99}"/>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Šipka: doprava 74">
              <a:extLst>
                <a:ext uri="{FF2B5EF4-FFF2-40B4-BE49-F238E27FC236}">
                  <a16:creationId xmlns:a16="http://schemas.microsoft.com/office/drawing/2014/main" id="{6AE2325B-FBFA-E79E-391E-F5DB70480AEC}"/>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TextovéPole 35"/>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
        <p:nvSpPr>
          <p:cNvPr id="38" name="TextovéPole 37">
            <a:extLst>
              <a:ext uri="{FF2B5EF4-FFF2-40B4-BE49-F238E27FC236}">
                <a16:creationId xmlns:a16="http://schemas.microsoft.com/office/drawing/2014/main" id="{806F4FED-F18B-F6CB-2C28-4286DCC7510E}"/>
              </a:ext>
            </a:extLst>
          </p:cNvPr>
          <p:cNvSpPr txBox="1"/>
          <p:nvPr/>
        </p:nvSpPr>
        <p:spPr>
          <a:xfrm>
            <a:off x="6177777" y="1749235"/>
            <a:ext cx="5050315" cy="715581"/>
          </a:xfrm>
          <a:prstGeom prst="rect">
            <a:avLst/>
          </a:prstGeom>
          <a:solidFill>
            <a:schemeClr val="accent1">
              <a:lumMod val="20000"/>
              <a:lumOff val="80000"/>
            </a:schemeClr>
          </a:solidFill>
        </p:spPr>
        <p:txBody>
          <a:bodyPr wrap="square" rtlCol="0">
            <a:spAutoFit/>
          </a:bodyPr>
          <a:lstStyle/>
          <a:p>
            <a:pPr>
              <a:spcAft>
                <a:spcPts val="100"/>
              </a:spcAft>
            </a:pPr>
            <a:r>
              <a:rPr lang="en-US" sz="2000" b="1" noProof="0" dirty="0"/>
              <a:t>Data Processing</a:t>
            </a:r>
          </a:p>
          <a:p>
            <a:pPr marL="144000"/>
            <a:r>
              <a:rPr lang="en-US" sz="1900" noProof="0" dirty="0"/>
              <a:t>Transformation of raw data </a:t>
            </a:r>
          </a:p>
        </p:txBody>
      </p:sp>
      <p:sp>
        <p:nvSpPr>
          <p:cNvPr id="39" name="TextovéPole 38">
            <a:extLst>
              <a:ext uri="{FF2B5EF4-FFF2-40B4-BE49-F238E27FC236}">
                <a16:creationId xmlns:a16="http://schemas.microsoft.com/office/drawing/2014/main" id="{3695A1EA-0F8E-538E-5F65-A67D2582F9CF}"/>
              </a:ext>
            </a:extLst>
          </p:cNvPr>
          <p:cNvSpPr txBox="1"/>
          <p:nvPr/>
        </p:nvSpPr>
        <p:spPr>
          <a:xfrm>
            <a:off x="6177778" y="2557173"/>
            <a:ext cx="5050316" cy="951543"/>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Analysis</a:t>
            </a:r>
          </a:p>
          <a:p>
            <a:pPr marL="144000">
              <a:lnSpc>
                <a:spcPts val="2000"/>
              </a:lnSpc>
            </a:pPr>
            <a:r>
              <a:rPr lang="en-US" sz="1900" noProof="0" dirty="0"/>
              <a:t>Data interpretation</a:t>
            </a:r>
          </a:p>
          <a:p>
            <a:pPr marL="144000">
              <a:lnSpc>
                <a:spcPts val="2000"/>
              </a:lnSpc>
            </a:pPr>
            <a:r>
              <a:rPr lang="en-US" sz="1900" noProof="0" dirty="0"/>
              <a:t>Generation of results and outputs</a:t>
            </a:r>
            <a:r>
              <a:rPr lang="en-US" sz="2000" noProof="0" dirty="0"/>
              <a:t> </a:t>
            </a:r>
          </a:p>
        </p:txBody>
      </p:sp>
      <p:sp>
        <p:nvSpPr>
          <p:cNvPr id="40" name="TextovéPole 39">
            <a:extLst>
              <a:ext uri="{FF2B5EF4-FFF2-40B4-BE49-F238E27FC236}">
                <a16:creationId xmlns:a16="http://schemas.microsoft.com/office/drawing/2014/main" id="{C6B19D5A-7159-5499-D4C3-5EDB12BF7977}"/>
              </a:ext>
            </a:extLst>
          </p:cNvPr>
          <p:cNvSpPr txBox="1"/>
          <p:nvPr/>
        </p:nvSpPr>
        <p:spPr>
          <a:xfrm>
            <a:off x="6188293" y="3604435"/>
            <a:ext cx="5050316" cy="1759456"/>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Publishing </a:t>
            </a:r>
          </a:p>
          <a:p>
            <a:pPr marL="144000">
              <a:lnSpc>
                <a:spcPts val="2000"/>
              </a:lnSpc>
            </a:pPr>
            <a:r>
              <a:rPr lang="en-US" sz="1900" b="1" noProof="0" dirty="0"/>
              <a:t>Journal article</a:t>
            </a:r>
          </a:p>
          <a:p>
            <a:pPr marL="144000">
              <a:lnSpc>
                <a:spcPts val="2000"/>
              </a:lnSpc>
              <a:spcAft>
                <a:spcPts val="400"/>
              </a:spcAft>
            </a:pPr>
            <a:r>
              <a:rPr lang="en-US" noProof="0" dirty="0"/>
              <a:t>Manuscript + supplementary information</a:t>
            </a:r>
          </a:p>
          <a:p>
            <a:pPr marL="144000">
              <a:lnSpc>
                <a:spcPts val="2000"/>
              </a:lnSpc>
            </a:pPr>
            <a:r>
              <a:rPr lang="en-US" sz="1900" b="1" noProof="0" dirty="0"/>
              <a:t>Databases/repositories</a:t>
            </a:r>
            <a:endParaRPr lang="en-US" sz="1900" noProof="0" dirty="0"/>
          </a:p>
          <a:p>
            <a:pPr marL="144000">
              <a:lnSpc>
                <a:spcPts val="2000"/>
              </a:lnSpc>
            </a:pPr>
            <a:r>
              <a:rPr lang="en-US" noProof="0" dirty="0"/>
              <a:t>Data underlying publication</a:t>
            </a:r>
          </a:p>
          <a:p>
            <a:pPr marL="144000">
              <a:lnSpc>
                <a:spcPts val="2000"/>
              </a:lnSpc>
            </a:pPr>
            <a:r>
              <a:rPr lang="en-US" noProof="0" dirty="0"/>
              <a:t>Separate datasets</a:t>
            </a:r>
          </a:p>
        </p:txBody>
      </p:sp>
      <p:sp>
        <p:nvSpPr>
          <p:cNvPr id="42" name="TextovéPole 41">
            <a:extLst>
              <a:ext uri="{FF2B5EF4-FFF2-40B4-BE49-F238E27FC236}">
                <a16:creationId xmlns:a16="http://schemas.microsoft.com/office/drawing/2014/main" id="{524A8B80-9B53-F873-E6EC-1F6E78DEBCAD}"/>
              </a:ext>
            </a:extLst>
          </p:cNvPr>
          <p:cNvSpPr txBox="1"/>
          <p:nvPr/>
        </p:nvSpPr>
        <p:spPr>
          <a:xfrm>
            <a:off x="6177778" y="719239"/>
            <a:ext cx="5050314" cy="938719"/>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Source Data</a:t>
            </a:r>
          </a:p>
          <a:p>
            <a:pPr marL="144000">
              <a:lnSpc>
                <a:spcPts val="2000"/>
              </a:lnSpc>
            </a:pPr>
            <a:r>
              <a:rPr lang="en-US" sz="1900" noProof="0" dirty="0"/>
              <a:t>Collected/produced “raw data“</a:t>
            </a:r>
          </a:p>
          <a:p>
            <a:pPr marL="144000">
              <a:lnSpc>
                <a:spcPts val="2000"/>
              </a:lnSpc>
            </a:pPr>
            <a:r>
              <a:rPr lang="en-US" sz="1900" noProof="0" dirty="0"/>
              <a:t>Reused data from a database/repository</a:t>
            </a:r>
          </a:p>
        </p:txBody>
      </p:sp>
      <p:sp>
        <p:nvSpPr>
          <p:cNvPr id="43" name="TextovéPole 42">
            <a:extLst>
              <a:ext uri="{FF2B5EF4-FFF2-40B4-BE49-F238E27FC236}">
                <a16:creationId xmlns:a16="http://schemas.microsoft.com/office/drawing/2014/main" id="{55BEEB37-1CB3-58CD-076E-267BA5A93404}"/>
              </a:ext>
            </a:extLst>
          </p:cNvPr>
          <p:cNvSpPr txBox="1"/>
          <p:nvPr/>
        </p:nvSpPr>
        <p:spPr>
          <a:xfrm>
            <a:off x="6188294" y="5454119"/>
            <a:ext cx="5050316" cy="400110"/>
          </a:xfrm>
          <a:prstGeom prst="rect">
            <a:avLst/>
          </a:prstGeom>
          <a:solidFill>
            <a:schemeClr val="accent1">
              <a:lumMod val="20000"/>
              <a:lumOff val="80000"/>
            </a:schemeClr>
          </a:solidFill>
        </p:spPr>
        <p:txBody>
          <a:bodyPr wrap="square" rtlCol="0">
            <a:spAutoFit/>
          </a:bodyPr>
          <a:lstStyle/>
          <a:p>
            <a:r>
              <a:rPr lang="en-US" sz="2000" b="1" noProof="0" dirty="0"/>
              <a:t>Data Archiving</a:t>
            </a:r>
          </a:p>
        </p:txBody>
      </p:sp>
    </p:spTree>
    <p:extLst>
      <p:ext uri="{BB962C8B-B14F-4D97-AF65-F5344CB8AC3E}">
        <p14:creationId xmlns:p14="http://schemas.microsoft.com/office/powerpoint/2010/main" val="181013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lifecycle</a:t>
            </a:r>
            <a:r>
              <a:rPr lang="en-US" sz="3300" b="1" noProof="0" dirty="0">
                <a:solidFill>
                  <a:srgbClr val="CE3736"/>
                </a:solidFill>
                <a:latin typeface="Arial" panose="020B0604020202020204"/>
              </a:rPr>
              <a:t>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32" name="Skupina 31">
            <a:extLst>
              <a:ext uri="{FF2B5EF4-FFF2-40B4-BE49-F238E27FC236}">
                <a16:creationId xmlns:a16="http://schemas.microsoft.com/office/drawing/2014/main" id="{0F7808CF-F34B-6B46-1DCE-EA4A5D22262C}"/>
              </a:ext>
            </a:extLst>
          </p:cNvPr>
          <p:cNvGrpSpPr/>
          <p:nvPr/>
        </p:nvGrpSpPr>
        <p:grpSpPr>
          <a:xfrm>
            <a:off x="466400" y="1858622"/>
            <a:ext cx="4687303" cy="4249480"/>
            <a:chOff x="2806223" y="1815643"/>
            <a:chExt cx="4385092" cy="3975492"/>
          </a:xfrm>
        </p:grpSpPr>
        <p:grpSp>
          <p:nvGrpSpPr>
            <p:cNvPr id="34" name="Skupina 33">
              <a:extLst>
                <a:ext uri="{FF2B5EF4-FFF2-40B4-BE49-F238E27FC236}">
                  <a16:creationId xmlns:a16="http://schemas.microsoft.com/office/drawing/2014/main" id="{DB49E5C4-19F6-DF18-28C4-1016B64AC12F}"/>
                </a:ext>
              </a:extLst>
            </p:cNvPr>
            <p:cNvGrpSpPr/>
            <p:nvPr/>
          </p:nvGrpSpPr>
          <p:grpSpPr>
            <a:xfrm>
              <a:off x="5046221" y="4534969"/>
              <a:ext cx="1256166" cy="1256166"/>
              <a:chOff x="5412331" y="4463849"/>
              <a:chExt cx="1256166" cy="1256166"/>
            </a:xfrm>
          </p:grpSpPr>
          <p:sp>
            <p:nvSpPr>
              <p:cNvPr id="87" name="Ovál 86">
                <a:extLst>
                  <a:ext uri="{FF2B5EF4-FFF2-40B4-BE49-F238E27FC236}">
                    <a16:creationId xmlns:a16="http://schemas.microsoft.com/office/drawing/2014/main" id="{1019C763-53EB-4858-7534-AF815E024071}"/>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8" name="TextovéPole 87">
                <a:extLst>
                  <a:ext uri="{FF2B5EF4-FFF2-40B4-BE49-F238E27FC236}">
                    <a16:creationId xmlns:a16="http://schemas.microsoft.com/office/drawing/2014/main" id="{21A872F7-FD85-CCA1-9F38-4700B449B0B2}"/>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65" name="Skupina 64">
              <a:extLst>
                <a:ext uri="{FF2B5EF4-FFF2-40B4-BE49-F238E27FC236}">
                  <a16:creationId xmlns:a16="http://schemas.microsoft.com/office/drawing/2014/main" id="{B12A1C01-65C5-4C71-32FC-7A0E273D017E}"/>
                </a:ext>
              </a:extLst>
            </p:cNvPr>
            <p:cNvGrpSpPr/>
            <p:nvPr/>
          </p:nvGrpSpPr>
          <p:grpSpPr>
            <a:xfrm>
              <a:off x="3526446" y="1815643"/>
              <a:ext cx="1256166" cy="1256166"/>
              <a:chOff x="3414686" y="1825803"/>
              <a:chExt cx="1256166" cy="1256166"/>
            </a:xfrm>
          </p:grpSpPr>
          <p:sp>
            <p:nvSpPr>
              <p:cNvPr id="85" name="Ovál 84">
                <a:extLst>
                  <a:ext uri="{FF2B5EF4-FFF2-40B4-BE49-F238E27FC236}">
                    <a16:creationId xmlns:a16="http://schemas.microsoft.com/office/drawing/2014/main" id="{11A6E646-5D0B-960C-40AE-8571B31D0039}"/>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6" name="TextovéPole 85">
                <a:extLst>
                  <a:ext uri="{FF2B5EF4-FFF2-40B4-BE49-F238E27FC236}">
                    <a16:creationId xmlns:a16="http://schemas.microsoft.com/office/drawing/2014/main" id="{312A82AE-3452-39FA-5744-09019E5185F3}"/>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t>Data</a:t>
                </a:r>
              </a:p>
              <a:p>
                <a:pPr algn="ctr"/>
                <a:r>
                  <a:rPr lang="en-US" sz="1600" b="1" noProof="0" dirty="0"/>
                  <a:t>Reusing</a:t>
                </a:r>
              </a:p>
            </p:txBody>
          </p:sp>
        </p:grpSp>
        <p:grpSp>
          <p:nvGrpSpPr>
            <p:cNvPr id="66" name="Skupina 65">
              <a:extLst>
                <a:ext uri="{FF2B5EF4-FFF2-40B4-BE49-F238E27FC236}">
                  <a16:creationId xmlns:a16="http://schemas.microsoft.com/office/drawing/2014/main" id="{418B974E-5892-E755-E4F8-56A5A025A4B5}"/>
                </a:ext>
              </a:extLst>
            </p:cNvPr>
            <p:cNvGrpSpPr/>
            <p:nvPr/>
          </p:nvGrpSpPr>
          <p:grpSpPr>
            <a:xfrm>
              <a:off x="5046221" y="1815643"/>
              <a:ext cx="1256166" cy="1256166"/>
              <a:chOff x="5168918" y="1825803"/>
              <a:chExt cx="1256166" cy="1256166"/>
            </a:xfrm>
          </p:grpSpPr>
          <p:sp>
            <p:nvSpPr>
              <p:cNvPr id="83" name="Ovál 82">
                <a:extLst>
                  <a:ext uri="{FF2B5EF4-FFF2-40B4-BE49-F238E27FC236}">
                    <a16:creationId xmlns:a16="http://schemas.microsoft.com/office/drawing/2014/main" id="{CDBB2ECF-6B66-7871-0205-A09A4B687D1D}"/>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4" name="TextovéPole 83">
                <a:extLst>
                  <a:ext uri="{FF2B5EF4-FFF2-40B4-BE49-F238E27FC236}">
                    <a16:creationId xmlns:a16="http://schemas.microsoft.com/office/drawing/2014/main" id="{295FF044-5C54-E6AF-6D70-7EB731A3B32A}"/>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67" name="Skupina 66">
              <a:extLst>
                <a:ext uri="{FF2B5EF4-FFF2-40B4-BE49-F238E27FC236}">
                  <a16:creationId xmlns:a16="http://schemas.microsoft.com/office/drawing/2014/main" id="{B8392A48-0EF1-25BD-9346-3D2BACE5126E}"/>
                </a:ext>
              </a:extLst>
            </p:cNvPr>
            <p:cNvGrpSpPr/>
            <p:nvPr/>
          </p:nvGrpSpPr>
          <p:grpSpPr>
            <a:xfrm>
              <a:off x="5681012" y="3184045"/>
              <a:ext cx="1510303" cy="1256166"/>
              <a:chOff x="6241912" y="3163725"/>
              <a:chExt cx="1510303" cy="1256166"/>
            </a:xfrm>
          </p:grpSpPr>
          <p:sp>
            <p:nvSpPr>
              <p:cNvPr id="81" name="Ovál 80">
                <a:extLst>
                  <a:ext uri="{FF2B5EF4-FFF2-40B4-BE49-F238E27FC236}">
                    <a16:creationId xmlns:a16="http://schemas.microsoft.com/office/drawing/2014/main" id="{191D9E1B-A535-8DEF-E5B7-92C0C518DCF1}"/>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TextovéPole 81">
                <a:extLst>
                  <a:ext uri="{FF2B5EF4-FFF2-40B4-BE49-F238E27FC236}">
                    <a16:creationId xmlns:a16="http://schemas.microsoft.com/office/drawing/2014/main" id="{A8082060-5042-92CE-0D3B-5671031B5C7D}"/>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68" name="Skupina 67">
              <a:extLst>
                <a:ext uri="{FF2B5EF4-FFF2-40B4-BE49-F238E27FC236}">
                  <a16:creationId xmlns:a16="http://schemas.microsoft.com/office/drawing/2014/main" id="{19F8DD2D-B0E4-E46C-328A-79B243E7EEA6}"/>
                </a:ext>
              </a:extLst>
            </p:cNvPr>
            <p:cNvGrpSpPr/>
            <p:nvPr/>
          </p:nvGrpSpPr>
          <p:grpSpPr>
            <a:xfrm>
              <a:off x="2806223" y="3184045"/>
              <a:ext cx="1256166" cy="1256166"/>
              <a:chOff x="2786603" y="3505632"/>
              <a:chExt cx="1256166" cy="1256166"/>
            </a:xfrm>
          </p:grpSpPr>
          <p:sp>
            <p:nvSpPr>
              <p:cNvPr id="79" name="Ovál 78">
                <a:extLst>
                  <a:ext uri="{FF2B5EF4-FFF2-40B4-BE49-F238E27FC236}">
                    <a16:creationId xmlns:a16="http://schemas.microsoft.com/office/drawing/2014/main" id="{FCE01725-E4A0-87C1-D9FA-BB1EE02181D3}"/>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TextovéPole 79">
                <a:extLst>
                  <a:ext uri="{FF2B5EF4-FFF2-40B4-BE49-F238E27FC236}">
                    <a16:creationId xmlns:a16="http://schemas.microsoft.com/office/drawing/2014/main" id="{49D7E41F-9F80-AAD3-D993-156AA7B52DDF}"/>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69" name="TextovéPole 68">
              <a:extLst>
                <a:ext uri="{FF2B5EF4-FFF2-40B4-BE49-F238E27FC236}">
                  <a16:creationId xmlns:a16="http://schemas.microsoft.com/office/drawing/2014/main" id="{E9D15C84-34F9-DAAA-901F-956E68E51294}"/>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70" name="Skupina 69">
              <a:extLst>
                <a:ext uri="{FF2B5EF4-FFF2-40B4-BE49-F238E27FC236}">
                  <a16:creationId xmlns:a16="http://schemas.microsoft.com/office/drawing/2014/main" id="{502F2BD5-4993-BEFD-3816-E74E6A26ACF3}"/>
                </a:ext>
              </a:extLst>
            </p:cNvPr>
            <p:cNvGrpSpPr/>
            <p:nvPr/>
          </p:nvGrpSpPr>
          <p:grpSpPr>
            <a:xfrm>
              <a:off x="3526445" y="4534969"/>
              <a:ext cx="1256166" cy="1256166"/>
              <a:chOff x="5412330" y="4443529"/>
              <a:chExt cx="1256166" cy="1256166"/>
            </a:xfrm>
          </p:grpSpPr>
          <p:sp>
            <p:nvSpPr>
              <p:cNvPr id="77" name="Ovál 76">
                <a:extLst>
                  <a:ext uri="{FF2B5EF4-FFF2-40B4-BE49-F238E27FC236}">
                    <a16:creationId xmlns:a16="http://schemas.microsoft.com/office/drawing/2014/main" id="{A17F1057-5B8C-BE9B-4F85-2DF5A099FE55}"/>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TextovéPole 77">
                <a:extLst>
                  <a:ext uri="{FF2B5EF4-FFF2-40B4-BE49-F238E27FC236}">
                    <a16:creationId xmlns:a16="http://schemas.microsoft.com/office/drawing/2014/main" id="{3806BADC-C5AA-B262-12B3-225C5F2F74CE}"/>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71" name="Šipka: doprava 70">
              <a:extLst>
                <a:ext uri="{FF2B5EF4-FFF2-40B4-BE49-F238E27FC236}">
                  <a16:creationId xmlns:a16="http://schemas.microsoft.com/office/drawing/2014/main" id="{9F509E0F-89AC-4232-381E-32235C6F8A31}"/>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Šipka: doprava 71">
              <a:extLst>
                <a:ext uri="{FF2B5EF4-FFF2-40B4-BE49-F238E27FC236}">
                  <a16:creationId xmlns:a16="http://schemas.microsoft.com/office/drawing/2014/main" id="{ECC7211D-1ABC-C25A-DA07-93163EB747D7}"/>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Šipka: doprava 72">
              <a:extLst>
                <a:ext uri="{FF2B5EF4-FFF2-40B4-BE49-F238E27FC236}">
                  <a16:creationId xmlns:a16="http://schemas.microsoft.com/office/drawing/2014/main" id="{DD0A3A99-7F75-A485-2CF1-DAA6F865ACA5}"/>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Šipka: doprava 73">
              <a:extLst>
                <a:ext uri="{FF2B5EF4-FFF2-40B4-BE49-F238E27FC236}">
                  <a16:creationId xmlns:a16="http://schemas.microsoft.com/office/drawing/2014/main" id="{69CFE806-E5B5-63E6-ADEC-4672AF804E47}"/>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Šipka: doprava 74">
              <a:extLst>
                <a:ext uri="{FF2B5EF4-FFF2-40B4-BE49-F238E27FC236}">
                  <a16:creationId xmlns:a16="http://schemas.microsoft.com/office/drawing/2014/main" id="{455BA9EC-B52F-F352-0EA1-00283F668D43}"/>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Šipka: doprava 75">
              <a:extLst>
                <a:ext uri="{FF2B5EF4-FFF2-40B4-BE49-F238E27FC236}">
                  <a16:creationId xmlns:a16="http://schemas.microsoft.com/office/drawing/2014/main" id="{E7AF5C81-D596-8CB9-0EF9-CDA58F1F3CB6}"/>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7" name="TextovéPole 36"/>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
        <p:nvSpPr>
          <p:cNvPr id="43" name="TextovéPole 42">
            <a:extLst>
              <a:ext uri="{FF2B5EF4-FFF2-40B4-BE49-F238E27FC236}">
                <a16:creationId xmlns:a16="http://schemas.microsoft.com/office/drawing/2014/main" id="{806F4FED-F18B-F6CB-2C28-4286DCC7510E}"/>
              </a:ext>
            </a:extLst>
          </p:cNvPr>
          <p:cNvSpPr txBox="1"/>
          <p:nvPr/>
        </p:nvSpPr>
        <p:spPr>
          <a:xfrm>
            <a:off x="6177777" y="1749235"/>
            <a:ext cx="5050315" cy="715581"/>
          </a:xfrm>
          <a:prstGeom prst="rect">
            <a:avLst/>
          </a:prstGeom>
          <a:solidFill>
            <a:schemeClr val="accent1">
              <a:lumMod val="20000"/>
              <a:lumOff val="80000"/>
            </a:schemeClr>
          </a:solidFill>
        </p:spPr>
        <p:txBody>
          <a:bodyPr wrap="square" rtlCol="0">
            <a:spAutoFit/>
          </a:bodyPr>
          <a:lstStyle/>
          <a:p>
            <a:pPr>
              <a:spcAft>
                <a:spcPts val="100"/>
              </a:spcAft>
            </a:pPr>
            <a:r>
              <a:rPr lang="en-US" sz="2000" b="1" noProof="0" dirty="0"/>
              <a:t>Data Processing</a:t>
            </a:r>
          </a:p>
          <a:p>
            <a:pPr marL="144000"/>
            <a:r>
              <a:rPr lang="en-US" sz="1900" noProof="0" dirty="0"/>
              <a:t>Transformation of raw data </a:t>
            </a:r>
          </a:p>
        </p:txBody>
      </p:sp>
      <p:sp>
        <p:nvSpPr>
          <p:cNvPr id="44" name="TextovéPole 43">
            <a:extLst>
              <a:ext uri="{FF2B5EF4-FFF2-40B4-BE49-F238E27FC236}">
                <a16:creationId xmlns:a16="http://schemas.microsoft.com/office/drawing/2014/main" id="{3695A1EA-0F8E-538E-5F65-A67D2582F9CF}"/>
              </a:ext>
            </a:extLst>
          </p:cNvPr>
          <p:cNvSpPr txBox="1"/>
          <p:nvPr/>
        </p:nvSpPr>
        <p:spPr>
          <a:xfrm>
            <a:off x="6177778" y="2557173"/>
            <a:ext cx="5050316" cy="951543"/>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Analysis</a:t>
            </a:r>
          </a:p>
          <a:p>
            <a:pPr marL="144000">
              <a:lnSpc>
                <a:spcPts val="2000"/>
              </a:lnSpc>
            </a:pPr>
            <a:r>
              <a:rPr lang="en-US" sz="1900" noProof="0" dirty="0"/>
              <a:t>Data interpretation</a:t>
            </a:r>
          </a:p>
          <a:p>
            <a:pPr marL="144000">
              <a:lnSpc>
                <a:spcPts val="2000"/>
              </a:lnSpc>
            </a:pPr>
            <a:r>
              <a:rPr lang="en-US" sz="1900" noProof="0" dirty="0"/>
              <a:t>Generation of results and outputs</a:t>
            </a:r>
            <a:r>
              <a:rPr lang="en-US" sz="2000" noProof="0" dirty="0"/>
              <a:t> </a:t>
            </a:r>
          </a:p>
        </p:txBody>
      </p:sp>
      <p:sp>
        <p:nvSpPr>
          <p:cNvPr id="45" name="TextovéPole 44">
            <a:extLst>
              <a:ext uri="{FF2B5EF4-FFF2-40B4-BE49-F238E27FC236}">
                <a16:creationId xmlns:a16="http://schemas.microsoft.com/office/drawing/2014/main" id="{C6B19D5A-7159-5499-D4C3-5EDB12BF7977}"/>
              </a:ext>
            </a:extLst>
          </p:cNvPr>
          <p:cNvSpPr txBox="1"/>
          <p:nvPr/>
        </p:nvSpPr>
        <p:spPr>
          <a:xfrm>
            <a:off x="6188293" y="3604435"/>
            <a:ext cx="5050316" cy="1759456"/>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Data Publishing </a:t>
            </a:r>
          </a:p>
          <a:p>
            <a:pPr marL="144000">
              <a:lnSpc>
                <a:spcPts val="2000"/>
              </a:lnSpc>
            </a:pPr>
            <a:r>
              <a:rPr lang="en-US" sz="1900" b="1" noProof="0" dirty="0"/>
              <a:t>Journal article</a:t>
            </a:r>
          </a:p>
          <a:p>
            <a:pPr marL="144000">
              <a:lnSpc>
                <a:spcPts val="2000"/>
              </a:lnSpc>
              <a:spcAft>
                <a:spcPts val="400"/>
              </a:spcAft>
            </a:pPr>
            <a:r>
              <a:rPr lang="en-US" noProof="0" dirty="0"/>
              <a:t>Manuscript + supplementary information</a:t>
            </a:r>
          </a:p>
          <a:p>
            <a:pPr marL="144000">
              <a:lnSpc>
                <a:spcPts val="2000"/>
              </a:lnSpc>
            </a:pPr>
            <a:r>
              <a:rPr lang="en-US" sz="1900" b="1" noProof="0" dirty="0"/>
              <a:t>Databases/repositories</a:t>
            </a:r>
            <a:endParaRPr lang="en-US" sz="1900" noProof="0" dirty="0"/>
          </a:p>
          <a:p>
            <a:pPr marL="144000">
              <a:lnSpc>
                <a:spcPts val="2000"/>
              </a:lnSpc>
            </a:pPr>
            <a:r>
              <a:rPr lang="en-US" noProof="0" dirty="0"/>
              <a:t>Data underlying publication</a:t>
            </a:r>
          </a:p>
          <a:p>
            <a:pPr marL="144000">
              <a:lnSpc>
                <a:spcPts val="2000"/>
              </a:lnSpc>
            </a:pPr>
            <a:r>
              <a:rPr lang="en-US" noProof="0" dirty="0"/>
              <a:t>Separate datasets</a:t>
            </a:r>
          </a:p>
        </p:txBody>
      </p:sp>
      <p:sp>
        <p:nvSpPr>
          <p:cNvPr id="46" name="TextovéPole 45">
            <a:extLst>
              <a:ext uri="{FF2B5EF4-FFF2-40B4-BE49-F238E27FC236}">
                <a16:creationId xmlns:a16="http://schemas.microsoft.com/office/drawing/2014/main" id="{55BEEB37-1CB3-58CD-076E-267BA5A93404}"/>
              </a:ext>
            </a:extLst>
          </p:cNvPr>
          <p:cNvSpPr txBox="1"/>
          <p:nvPr/>
        </p:nvSpPr>
        <p:spPr>
          <a:xfrm>
            <a:off x="6188293" y="5951420"/>
            <a:ext cx="5050316" cy="400110"/>
          </a:xfrm>
          <a:prstGeom prst="rect">
            <a:avLst/>
          </a:prstGeom>
          <a:solidFill>
            <a:schemeClr val="accent1">
              <a:lumMod val="20000"/>
              <a:lumOff val="80000"/>
            </a:schemeClr>
          </a:solidFill>
        </p:spPr>
        <p:txBody>
          <a:bodyPr wrap="square" rtlCol="0">
            <a:spAutoFit/>
          </a:bodyPr>
          <a:lstStyle/>
          <a:p>
            <a:r>
              <a:rPr lang="en-US" sz="2000" b="1" noProof="0" dirty="0"/>
              <a:t>Data Reusing (registries, repositories)</a:t>
            </a:r>
          </a:p>
        </p:txBody>
      </p:sp>
      <p:sp>
        <p:nvSpPr>
          <p:cNvPr id="47" name="TextovéPole 46">
            <a:extLst>
              <a:ext uri="{FF2B5EF4-FFF2-40B4-BE49-F238E27FC236}">
                <a16:creationId xmlns:a16="http://schemas.microsoft.com/office/drawing/2014/main" id="{524A8B80-9B53-F873-E6EC-1F6E78DEBCAD}"/>
              </a:ext>
            </a:extLst>
          </p:cNvPr>
          <p:cNvSpPr txBox="1"/>
          <p:nvPr/>
        </p:nvSpPr>
        <p:spPr>
          <a:xfrm>
            <a:off x="6177778" y="719239"/>
            <a:ext cx="5050314" cy="938719"/>
          </a:xfrm>
          <a:prstGeom prst="rect">
            <a:avLst/>
          </a:prstGeom>
          <a:solidFill>
            <a:schemeClr val="accent1">
              <a:lumMod val="20000"/>
              <a:lumOff val="80000"/>
            </a:schemeClr>
          </a:solidFill>
        </p:spPr>
        <p:txBody>
          <a:bodyPr wrap="square" rtlCol="0">
            <a:spAutoFit/>
          </a:bodyPr>
          <a:lstStyle/>
          <a:p>
            <a:pPr>
              <a:spcAft>
                <a:spcPts val="200"/>
              </a:spcAft>
            </a:pPr>
            <a:r>
              <a:rPr lang="en-US" sz="2000" b="1" noProof="0" dirty="0"/>
              <a:t>Source Data</a:t>
            </a:r>
          </a:p>
          <a:p>
            <a:pPr marL="144000">
              <a:lnSpc>
                <a:spcPts val="2000"/>
              </a:lnSpc>
            </a:pPr>
            <a:r>
              <a:rPr lang="en-US" sz="1900" noProof="0" dirty="0"/>
              <a:t>Collected/produced “raw data“</a:t>
            </a:r>
          </a:p>
          <a:p>
            <a:pPr marL="144000">
              <a:lnSpc>
                <a:spcPts val="2000"/>
              </a:lnSpc>
            </a:pPr>
            <a:r>
              <a:rPr lang="en-US" sz="1900" noProof="0" dirty="0"/>
              <a:t>Reused data from a database/repository</a:t>
            </a:r>
          </a:p>
        </p:txBody>
      </p:sp>
      <p:sp>
        <p:nvSpPr>
          <p:cNvPr id="48" name="TextovéPole 47">
            <a:extLst>
              <a:ext uri="{FF2B5EF4-FFF2-40B4-BE49-F238E27FC236}">
                <a16:creationId xmlns:a16="http://schemas.microsoft.com/office/drawing/2014/main" id="{55BEEB37-1CB3-58CD-076E-267BA5A93404}"/>
              </a:ext>
            </a:extLst>
          </p:cNvPr>
          <p:cNvSpPr txBox="1"/>
          <p:nvPr/>
        </p:nvSpPr>
        <p:spPr>
          <a:xfrm>
            <a:off x="6188294" y="5454119"/>
            <a:ext cx="5050316" cy="400110"/>
          </a:xfrm>
          <a:prstGeom prst="rect">
            <a:avLst/>
          </a:prstGeom>
          <a:solidFill>
            <a:schemeClr val="accent1">
              <a:lumMod val="20000"/>
              <a:lumOff val="80000"/>
            </a:schemeClr>
          </a:solidFill>
        </p:spPr>
        <p:txBody>
          <a:bodyPr wrap="square" rtlCol="0">
            <a:spAutoFit/>
          </a:bodyPr>
          <a:lstStyle/>
          <a:p>
            <a:r>
              <a:rPr lang="en-US" sz="2000" b="1" noProof="0" dirty="0"/>
              <a:t>Data Archiving</a:t>
            </a:r>
          </a:p>
        </p:txBody>
      </p:sp>
    </p:spTree>
    <p:extLst>
      <p:ext uri="{BB962C8B-B14F-4D97-AF65-F5344CB8AC3E}">
        <p14:creationId xmlns:p14="http://schemas.microsoft.com/office/powerpoint/2010/main" val="149851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err="1">
                <a:solidFill>
                  <a:schemeClr val="accent1"/>
                </a:solidFill>
                <a:latin typeface="Arial" panose="020B0604020202020204"/>
              </a:rPr>
              <a:t>RDM</a:t>
            </a:r>
            <a:r>
              <a:rPr lang="en-US" sz="3300" b="1" noProof="0" dirty="0">
                <a:solidFill>
                  <a:schemeClr val="accent1"/>
                </a:solidFill>
                <a:latin typeface="Arial" panose="020B0604020202020204"/>
              </a:rPr>
              <a:t> strategies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sp>
        <p:nvSpPr>
          <p:cNvPr id="26" name="Obdélník: se zakulacenými rohy 25">
            <a:extLst>
              <a:ext uri="{FF2B5EF4-FFF2-40B4-BE49-F238E27FC236}">
                <a16:creationId xmlns:a16="http://schemas.microsoft.com/office/drawing/2014/main" id="{304E928B-33DA-5CC0-E872-1E4C7DE5F8EB}"/>
              </a:ext>
            </a:extLst>
          </p:cNvPr>
          <p:cNvSpPr/>
          <p:nvPr/>
        </p:nvSpPr>
        <p:spPr>
          <a:xfrm>
            <a:off x="9687716" y="5255250"/>
            <a:ext cx="1856202" cy="7226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2">
                  <a:lumMod val="50000"/>
                </a:schemeClr>
              </a:solidFill>
            </a:endParaRPr>
          </a:p>
        </p:txBody>
      </p:sp>
      <p:sp>
        <p:nvSpPr>
          <p:cNvPr id="40" name="Obdélník: se zakulacenými rohy 39">
            <a:extLst>
              <a:ext uri="{FF2B5EF4-FFF2-40B4-BE49-F238E27FC236}">
                <a16:creationId xmlns:a16="http://schemas.microsoft.com/office/drawing/2014/main" id="{D90F9C39-D0B3-DB78-D82B-268597DC23ED}"/>
              </a:ext>
            </a:extLst>
          </p:cNvPr>
          <p:cNvSpPr/>
          <p:nvPr/>
        </p:nvSpPr>
        <p:spPr>
          <a:xfrm>
            <a:off x="9676231" y="1460413"/>
            <a:ext cx="1856202" cy="7226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2">
                  <a:lumMod val="50000"/>
                </a:schemeClr>
              </a:solidFill>
            </a:endParaRPr>
          </a:p>
        </p:txBody>
      </p:sp>
      <p:grpSp>
        <p:nvGrpSpPr>
          <p:cNvPr id="42" name="Skupina 41">
            <a:extLst>
              <a:ext uri="{FF2B5EF4-FFF2-40B4-BE49-F238E27FC236}">
                <a16:creationId xmlns:a16="http://schemas.microsoft.com/office/drawing/2014/main" id="{CCDC9BD4-05F4-D6DC-F3FA-AF5F0E08E959}"/>
              </a:ext>
            </a:extLst>
          </p:cNvPr>
          <p:cNvGrpSpPr/>
          <p:nvPr/>
        </p:nvGrpSpPr>
        <p:grpSpPr>
          <a:xfrm>
            <a:off x="466400" y="1858622"/>
            <a:ext cx="4687303" cy="4249480"/>
            <a:chOff x="2806223" y="1815643"/>
            <a:chExt cx="4385092" cy="3975492"/>
          </a:xfrm>
        </p:grpSpPr>
        <p:grpSp>
          <p:nvGrpSpPr>
            <p:cNvPr id="43" name="Skupina 42">
              <a:extLst>
                <a:ext uri="{FF2B5EF4-FFF2-40B4-BE49-F238E27FC236}">
                  <a16:creationId xmlns:a16="http://schemas.microsoft.com/office/drawing/2014/main" id="{8232963A-C17D-EA73-39F2-71383F75FED2}"/>
                </a:ext>
              </a:extLst>
            </p:cNvPr>
            <p:cNvGrpSpPr/>
            <p:nvPr/>
          </p:nvGrpSpPr>
          <p:grpSpPr>
            <a:xfrm>
              <a:off x="5046221" y="4534969"/>
              <a:ext cx="1256166" cy="1256166"/>
              <a:chOff x="5412331" y="4463849"/>
              <a:chExt cx="1256166" cy="1256166"/>
            </a:xfrm>
          </p:grpSpPr>
          <p:sp>
            <p:nvSpPr>
              <p:cNvPr id="66" name="Ovál 65">
                <a:extLst>
                  <a:ext uri="{FF2B5EF4-FFF2-40B4-BE49-F238E27FC236}">
                    <a16:creationId xmlns:a16="http://schemas.microsoft.com/office/drawing/2014/main" id="{E57F623E-639E-BC13-D799-491C12518C9B}"/>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ovéPole 66">
                <a:extLst>
                  <a:ext uri="{FF2B5EF4-FFF2-40B4-BE49-F238E27FC236}">
                    <a16:creationId xmlns:a16="http://schemas.microsoft.com/office/drawing/2014/main" id="{D54665DD-DBA6-2613-86B9-6347DC6EFD8F}"/>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44" name="Skupina 43">
              <a:extLst>
                <a:ext uri="{FF2B5EF4-FFF2-40B4-BE49-F238E27FC236}">
                  <a16:creationId xmlns:a16="http://schemas.microsoft.com/office/drawing/2014/main" id="{054A6184-32E6-C7EE-BDF2-E527A91AD456}"/>
                </a:ext>
              </a:extLst>
            </p:cNvPr>
            <p:cNvGrpSpPr/>
            <p:nvPr/>
          </p:nvGrpSpPr>
          <p:grpSpPr>
            <a:xfrm>
              <a:off x="3526446" y="1815643"/>
              <a:ext cx="1256166" cy="1256166"/>
              <a:chOff x="3414686" y="1825803"/>
              <a:chExt cx="1256166" cy="1256166"/>
            </a:xfrm>
          </p:grpSpPr>
          <p:sp>
            <p:nvSpPr>
              <p:cNvPr id="64" name="Ovál 63">
                <a:extLst>
                  <a:ext uri="{FF2B5EF4-FFF2-40B4-BE49-F238E27FC236}">
                    <a16:creationId xmlns:a16="http://schemas.microsoft.com/office/drawing/2014/main" id="{79317F93-98EA-0A3A-791B-A3AAA050468F}"/>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TextovéPole 64">
                <a:extLst>
                  <a:ext uri="{FF2B5EF4-FFF2-40B4-BE49-F238E27FC236}">
                    <a16:creationId xmlns:a16="http://schemas.microsoft.com/office/drawing/2014/main" id="{69A05E0A-6A40-3AA1-E318-DFF66FF8A94C}"/>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45" name="Skupina 44">
              <a:extLst>
                <a:ext uri="{FF2B5EF4-FFF2-40B4-BE49-F238E27FC236}">
                  <a16:creationId xmlns:a16="http://schemas.microsoft.com/office/drawing/2014/main" id="{360895C9-89C0-C275-52F2-29C0048E3496}"/>
                </a:ext>
              </a:extLst>
            </p:cNvPr>
            <p:cNvGrpSpPr/>
            <p:nvPr/>
          </p:nvGrpSpPr>
          <p:grpSpPr>
            <a:xfrm>
              <a:off x="5046221" y="1815643"/>
              <a:ext cx="1256166" cy="1256166"/>
              <a:chOff x="5168918" y="1825803"/>
              <a:chExt cx="1256166" cy="1256166"/>
            </a:xfrm>
          </p:grpSpPr>
          <p:sp>
            <p:nvSpPr>
              <p:cNvPr id="62" name="Ovál 61">
                <a:extLst>
                  <a:ext uri="{FF2B5EF4-FFF2-40B4-BE49-F238E27FC236}">
                    <a16:creationId xmlns:a16="http://schemas.microsoft.com/office/drawing/2014/main" id="{D1BCB3BA-6559-E330-C857-BAC5069C3038}"/>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ovéPole 62">
                <a:extLst>
                  <a:ext uri="{FF2B5EF4-FFF2-40B4-BE49-F238E27FC236}">
                    <a16:creationId xmlns:a16="http://schemas.microsoft.com/office/drawing/2014/main" id="{C480D158-6DAA-05DD-2196-1486D3F7D19F}"/>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46" name="Skupina 45">
              <a:extLst>
                <a:ext uri="{FF2B5EF4-FFF2-40B4-BE49-F238E27FC236}">
                  <a16:creationId xmlns:a16="http://schemas.microsoft.com/office/drawing/2014/main" id="{1E3FCAC9-6E10-54C8-780B-8C3AE2302FE6}"/>
                </a:ext>
              </a:extLst>
            </p:cNvPr>
            <p:cNvGrpSpPr/>
            <p:nvPr/>
          </p:nvGrpSpPr>
          <p:grpSpPr>
            <a:xfrm>
              <a:off x="5681012" y="3184045"/>
              <a:ext cx="1510303" cy="1256166"/>
              <a:chOff x="6241912" y="3163725"/>
              <a:chExt cx="1510303" cy="1256166"/>
            </a:xfrm>
          </p:grpSpPr>
          <p:sp>
            <p:nvSpPr>
              <p:cNvPr id="60" name="Ovál 59">
                <a:extLst>
                  <a:ext uri="{FF2B5EF4-FFF2-40B4-BE49-F238E27FC236}">
                    <a16:creationId xmlns:a16="http://schemas.microsoft.com/office/drawing/2014/main" id="{CF516D05-BB8E-6AEC-B100-757227B46633}"/>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TextovéPole 60">
                <a:extLst>
                  <a:ext uri="{FF2B5EF4-FFF2-40B4-BE49-F238E27FC236}">
                    <a16:creationId xmlns:a16="http://schemas.microsoft.com/office/drawing/2014/main" id="{B43DBBB6-B2FF-72E0-B531-5C38B6693FC6}"/>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47" name="Skupina 46">
              <a:extLst>
                <a:ext uri="{FF2B5EF4-FFF2-40B4-BE49-F238E27FC236}">
                  <a16:creationId xmlns:a16="http://schemas.microsoft.com/office/drawing/2014/main" id="{87E54695-2CC8-7E7B-2894-070C4B29A20A}"/>
                </a:ext>
              </a:extLst>
            </p:cNvPr>
            <p:cNvGrpSpPr/>
            <p:nvPr/>
          </p:nvGrpSpPr>
          <p:grpSpPr>
            <a:xfrm>
              <a:off x="2806223" y="3184045"/>
              <a:ext cx="1256166" cy="1256166"/>
              <a:chOff x="2786603" y="3505632"/>
              <a:chExt cx="1256166" cy="1256166"/>
            </a:xfrm>
          </p:grpSpPr>
          <p:sp>
            <p:nvSpPr>
              <p:cNvPr id="58" name="Ovál 57">
                <a:extLst>
                  <a:ext uri="{FF2B5EF4-FFF2-40B4-BE49-F238E27FC236}">
                    <a16:creationId xmlns:a16="http://schemas.microsoft.com/office/drawing/2014/main" id="{1CAC94EF-D0E7-1E4E-D242-63AFE826A038}"/>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TextovéPole 58">
                <a:extLst>
                  <a:ext uri="{FF2B5EF4-FFF2-40B4-BE49-F238E27FC236}">
                    <a16:creationId xmlns:a16="http://schemas.microsoft.com/office/drawing/2014/main" id="{7F3C73BE-9134-8AC6-02CF-557342CB7765}"/>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48" name="TextovéPole 47">
              <a:extLst>
                <a:ext uri="{FF2B5EF4-FFF2-40B4-BE49-F238E27FC236}">
                  <a16:creationId xmlns:a16="http://schemas.microsoft.com/office/drawing/2014/main" id="{B5668B54-B12B-4E67-F4A2-1CD05531B580}"/>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49" name="Skupina 48">
              <a:extLst>
                <a:ext uri="{FF2B5EF4-FFF2-40B4-BE49-F238E27FC236}">
                  <a16:creationId xmlns:a16="http://schemas.microsoft.com/office/drawing/2014/main" id="{D3D01128-E162-6FE2-685D-11464288F260}"/>
                </a:ext>
              </a:extLst>
            </p:cNvPr>
            <p:cNvGrpSpPr/>
            <p:nvPr/>
          </p:nvGrpSpPr>
          <p:grpSpPr>
            <a:xfrm>
              <a:off x="3526445" y="4534969"/>
              <a:ext cx="1256166" cy="1256166"/>
              <a:chOff x="5412330" y="4443529"/>
              <a:chExt cx="1256166" cy="1256166"/>
            </a:xfrm>
          </p:grpSpPr>
          <p:sp>
            <p:nvSpPr>
              <p:cNvPr id="56" name="Ovál 55">
                <a:extLst>
                  <a:ext uri="{FF2B5EF4-FFF2-40B4-BE49-F238E27FC236}">
                    <a16:creationId xmlns:a16="http://schemas.microsoft.com/office/drawing/2014/main" id="{22E85FD6-DE6E-CD49-99AD-4890B4F3879F}"/>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TextovéPole 56">
                <a:extLst>
                  <a:ext uri="{FF2B5EF4-FFF2-40B4-BE49-F238E27FC236}">
                    <a16:creationId xmlns:a16="http://schemas.microsoft.com/office/drawing/2014/main" id="{17B781DC-8E04-26AA-BC0F-E934B70B6B7D}"/>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50" name="Šipka: doprava 49">
              <a:extLst>
                <a:ext uri="{FF2B5EF4-FFF2-40B4-BE49-F238E27FC236}">
                  <a16:creationId xmlns:a16="http://schemas.microsoft.com/office/drawing/2014/main" id="{D0EA0FE3-E38A-6240-D566-B84E3682AED5}"/>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Šipka: doprava 50">
              <a:extLst>
                <a:ext uri="{FF2B5EF4-FFF2-40B4-BE49-F238E27FC236}">
                  <a16:creationId xmlns:a16="http://schemas.microsoft.com/office/drawing/2014/main" id="{C0691467-575C-4EBE-19DF-40EDCCB8CB62}"/>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Šipka: doprava 51">
              <a:extLst>
                <a:ext uri="{FF2B5EF4-FFF2-40B4-BE49-F238E27FC236}">
                  <a16:creationId xmlns:a16="http://schemas.microsoft.com/office/drawing/2014/main" id="{0AB9FAD8-FCBA-12BB-A2A8-3F5C3C0E8A5C}"/>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Šipka: doprava 52">
              <a:extLst>
                <a:ext uri="{FF2B5EF4-FFF2-40B4-BE49-F238E27FC236}">
                  <a16:creationId xmlns:a16="http://schemas.microsoft.com/office/drawing/2014/main" id="{FF471DDD-26CA-CD2D-490C-846FC44951C3}"/>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Šipka: doprava 53">
              <a:extLst>
                <a:ext uri="{FF2B5EF4-FFF2-40B4-BE49-F238E27FC236}">
                  <a16:creationId xmlns:a16="http://schemas.microsoft.com/office/drawing/2014/main" id="{AA3B8B84-DD8A-A6D9-1ED7-98BF41F5C1C7}"/>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Šipka: doprava 54">
              <a:extLst>
                <a:ext uri="{FF2B5EF4-FFF2-40B4-BE49-F238E27FC236}">
                  <a16:creationId xmlns:a16="http://schemas.microsoft.com/office/drawing/2014/main" id="{37814304-0951-FD49-4FB0-510F576F7D7E}"/>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7" name="TextovéPole 36">
            <a:extLst>
              <a:ext uri="{FF2B5EF4-FFF2-40B4-BE49-F238E27FC236}">
                <a16:creationId xmlns:a16="http://schemas.microsoft.com/office/drawing/2014/main" id="{2ADAD9C2-9BB7-21B8-A164-88B28A114713}"/>
              </a:ext>
            </a:extLst>
          </p:cNvPr>
          <p:cNvSpPr txBox="1"/>
          <p:nvPr/>
        </p:nvSpPr>
        <p:spPr>
          <a:xfrm>
            <a:off x="6355334" y="2164668"/>
            <a:ext cx="3874634" cy="1631216"/>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Documentation</a:t>
            </a:r>
          </a:p>
          <a:p>
            <a:pPr>
              <a:spcBef>
                <a:spcPts val="0"/>
              </a:spcBef>
            </a:pPr>
            <a:r>
              <a:rPr lang="en-US" sz="2000" noProof="0" dirty="0"/>
              <a:t>  Data description</a:t>
            </a:r>
          </a:p>
          <a:p>
            <a:pPr>
              <a:spcBef>
                <a:spcPts val="0"/>
              </a:spcBef>
            </a:pPr>
            <a:r>
              <a:rPr lang="en-US" sz="2000" noProof="0" dirty="0"/>
              <a:t>  Experimental details</a:t>
            </a:r>
          </a:p>
          <a:p>
            <a:pPr>
              <a:spcBef>
                <a:spcPts val="0"/>
              </a:spcBef>
            </a:pPr>
            <a:r>
              <a:rPr lang="en-US" sz="2000" noProof="0" dirty="0"/>
              <a:t>  Decisions made</a:t>
            </a:r>
          </a:p>
          <a:p>
            <a:pPr>
              <a:spcBef>
                <a:spcPts val="0"/>
              </a:spcBef>
            </a:pPr>
            <a:r>
              <a:rPr lang="en-US" sz="2000" noProof="0" dirty="0"/>
              <a:t>  Metadata</a:t>
            </a:r>
          </a:p>
        </p:txBody>
      </p:sp>
      <p:sp>
        <p:nvSpPr>
          <p:cNvPr id="41" name="TextovéPole 40">
            <a:extLst>
              <a:ext uri="{FF2B5EF4-FFF2-40B4-BE49-F238E27FC236}">
                <a16:creationId xmlns:a16="http://schemas.microsoft.com/office/drawing/2014/main" id="{FEDADE8C-EF09-CDBE-5D2C-21AC19C8D9E8}"/>
              </a:ext>
            </a:extLst>
          </p:cNvPr>
          <p:cNvSpPr txBox="1"/>
          <p:nvPr/>
        </p:nvSpPr>
        <p:spPr>
          <a:xfrm>
            <a:off x="6355331" y="3955767"/>
            <a:ext cx="3882024" cy="1015663"/>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Storage</a:t>
            </a:r>
          </a:p>
          <a:p>
            <a:pPr>
              <a:spcBef>
                <a:spcPts val="0"/>
              </a:spcBef>
            </a:pPr>
            <a:r>
              <a:rPr lang="en-US" sz="2000" noProof="0" dirty="0"/>
              <a:t>  Backup</a:t>
            </a:r>
          </a:p>
          <a:p>
            <a:pPr>
              <a:spcBef>
                <a:spcPts val="0"/>
              </a:spcBef>
            </a:pPr>
            <a:r>
              <a:rPr lang="en-US" sz="2000" noProof="0" dirty="0"/>
              <a:t>  Long-term preservation </a:t>
            </a:r>
          </a:p>
        </p:txBody>
      </p:sp>
      <p:sp>
        <p:nvSpPr>
          <p:cNvPr id="68" name="TextovéPole 67">
            <a:extLst>
              <a:ext uri="{FF2B5EF4-FFF2-40B4-BE49-F238E27FC236}">
                <a16:creationId xmlns:a16="http://schemas.microsoft.com/office/drawing/2014/main" id="{5499A370-DD80-49C1-3579-B2EDAD348DA8}"/>
              </a:ext>
            </a:extLst>
          </p:cNvPr>
          <p:cNvSpPr txBox="1"/>
          <p:nvPr/>
        </p:nvSpPr>
        <p:spPr>
          <a:xfrm>
            <a:off x="6355332" y="5093483"/>
            <a:ext cx="3882024" cy="1015663"/>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Data access</a:t>
            </a:r>
          </a:p>
          <a:p>
            <a:pPr>
              <a:spcBef>
                <a:spcPts val="0"/>
              </a:spcBef>
            </a:pPr>
            <a:r>
              <a:rPr lang="en-US" sz="2000" noProof="0" dirty="0"/>
              <a:t>  Access rights (open, restricted) </a:t>
            </a:r>
          </a:p>
          <a:p>
            <a:pPr>
              <a:spcBef>
                <a:spcPts val="0"/>
              </a:spcBef>
            </a:pPr>
            <a:r>
              <a:rPr lang="en-US" sz="2000" noProof="0" dirty="0"/>
              <a:t>  Licenses</a:t>
            </a:r>
          </a:p>
        </p:txBody>
      </p:sp>
      <p:sp>
        <p:nvSpPr>
          <p:cNvPr id="69" name="TextovéPole 68">
            <a:extLst>
              <a:ext uri="{FF2B5EF4-FFF2-40B4-BE49-F238E27FC236}">
                <a16:creationId xmlns:a16="http://schemas.microsoft.com/office/drawing/2014/main" id="{58A949F3-0438-0171-F94E-93041E289E95}"/>
              </a:ext>
            </a:extLst>
          </p:cNvPr>
          <p:cNvSpPr txBox="1"/>
          <p:nvPr/>
        </p:nvSpPr>
        <p:spPr>
          <a:xfrm>
            <a:off x="6347944" y="996915"/>
            <a:ext cx="3882024" cy="1015663"/>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Organizing</a:t>
            </a:r>
          </a:p>
          <a:p>
            <a:pPr>
              <a:spcBef>
                <a:spcPts val="0"/>
              </a:spcBef>
            </a:pPr>
            <a:r>
              <a:rPr lang="en-US" sz="2000" noProof="0" dirty="0"/>
              <a:t>  Directory structure</a:t>
            </a:r>
          </a:p>
          <a:p>
            <a:pPr>
              <a:spcBef>
                <a:spcPts val="0"/>
              </a:spcBef>
            </a:pPr>
            <a:r>
              <a:rPr lang="en-US" sz="2000" noProof="0" dirty="0"/>
              <a:t>  Formats, names, versions</a:t>
            </a:r>
          </a:p>
        </p:txBody>
      </p:sp>
      <p:sp>
        <p:nvSpPr>
          <p:cNvPr id="38" name="TextovéPole 37"/>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Tree>
    <p:extLst>
      <p:ext uri="{BB962C8B-B14F-4D97-AF65-F5344CB8AC3E}">
        <p14:creationId xmlns:p14="http://schemas.microsoft.com/office/powerpoint/2010/main" val="140936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err="1">
                <a:solidFill>
                  <a:schemeClr val="accent1"/>
                </a:solidFill>
                <a:latin typeface="Arial" panose="020B0604020202020204"/>
              </a:rPr>
              <a:t>RDM</a:t>
            </a:r>
            <a:r>
              <a:rPr lang="en-US" sz="3300" b="1" noProof="0" dirty="0">
                <a:solidFill>
                  <a:schemeClr val="accent1"/>
                </a:solidFill>
                <a:latin typeface="Arial" panose="020B0604020202020204"/>
              </a:rPr>
              <a:t> strategies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43" name="Skupina 42">
            <a:extLst>
              <a:ext uri="{FF2B5EF4-FFF2-40B4-BE49-F238E27FC236}">
                <a16:creationId xmlns:a16="http://schemas.microsoft.com/office/drawing/2014/main" id="{FD315CCC-7AB3-5151-6686-B2FCAC4DF232}"/>
              </a:ext>
            </a:extLst>
          </p:cNvPr>
          <p:cNvGrpSpPr/>
          <p:nvPr/>
        </p:nvGrpSpPr>
        <p:grpSpPr>
          <a:xfrm>
            <a:off x="466400" y="1858622"/>
            <a:ext cx="4687303" cy="4249480"/>
            <a:chOff x="2806223" y="1815643"/>
            <a:chExt cx="4385092" cy="3975492"/>
          </a:xfrm>
        </p:grpSpPr>
        <p:grpSp>
          <p:nvGrpSpPr>
            <p:cNvPr id="44" name="Skupina 43">
              <a:extLst>
                <a:ext uri="{FF2B5EF4-FFF2-40B4-BE49-F238E27FC236}">
                  <a16:creationId xmlns:a16="http://schemas.microsoft.com/office/drawing/2014/main" id="{A050790F-9DCA-D476-B2AD-551E057E793C}"/>
                </a:ext>
              </a:extLst>
            </p:cNvPr>
            <p:cNvGrpSpPr/>
            <p:nvPr/>
          </p:nvGrpSpPr>
          <p:grpSpPr>
            <a:xfrm>
              <a:off x="5046221" y="4534969"/>
              <a:ext cx="1256166" cy="1256166"/>
              <a:chOff x="5412331" y="4463849"/>
              <a:chExt cx="1256166" cy="1256166"/>
            </a:xfrm>
          </p:grpSpPr>
          <p:sp>
            <p:nvSpPr>
              <p:cNvPr id="67" name="Ovál 66">
                <a:extLst>
                  <a:ext uri="{FF2B5EF4-FFF2-40B4-BE49-F238E27FC236}">
                    <a16:creationId xmlns:a16="http://schemas.microsoft.com/office/drawing/2014/main" id="{CCE21486-66A6-2DB3-0214-DBC505B17247}"/>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TextovéPole 67">
                <a:extLst>
                  <a:ext uri="{FF2B5EF4-FFF2-40B4-BE49-F238E27FC236}">
                    <a16:creationId xmlns:a16="http://schemas.microsoft.com/office/drawing/2014/main" id="{697D3442-D3DC-875B-A550-FBDC3F7F1592}"/>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45" name="Skupina 44">
              <a:extLst>
                <a:ext uri="{FF2B5EF4-FFF2-40B4-BE49-F238E27FC236}">
                  <a16:creationId xmlns:a16="http://schemas.microsoft.com/office/drawing/2014/main" id="{258B33DF-73A7-370E-5763-6CBDDCDC3539}"/>
                </a:ext>
              </a:extLst>
            </p:cNvPr>
            <p:cNvGrpSpPr/>
            <p:nvPr/>
          </p:nvGrpSpPr>
          <p:grpSpPr>
            <a:xfrm>
              <a:off x="3526446" y="1815643"/>
              <a:ext cx="1256166" cy="1256166"/>
              <a:chOff x="3414686" y="1825803"/>
              <a:chExt cx="1256166" cy="1256166"/>
            </a:xfrm>
          </p:grpSpPr>
          <p:sp>
            <p:nvSpPr>
              <p:cNvPr id="65" name="Ovál 64">
                <a:extLst>
                  <a:ext uri="{FF2B5EF4-FFF2-40B4-BE49-F238E27FC236}">
                    <a16:creationId xmlns:a16="http://schemas.microsoft.com/office/drawing/2014/main" id="{09D8EC73-3580-A9A0-0CCF-8AC8E87E91A0}"/>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6" name="TextovéPole 65">
                <a:extLst>
                  <a:ext uri="{FF2B5EF4-FFF2-40B4-BE49-F238E27FC236}">
                    <a16:creationId xmlns:a16="http://schemas.microsoft.com/office/drawing/2014/main" id="{4C27607E-CE42-7954-13E4-BD2CFADC2A25}"/>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46" name="Skupina 45">
              <a:extLst>
                <a:ext uri="{FF2B5EF4-FFF2-40B4-BE49-F238E27FC236}">
                  <a16:creationId xmlns:a16="http://schemas.microsoft.com/office/drawing/2014/main" id="{EE0DEE64-1A49-5346-9E69-91E053F39183}"/>
                </a:ext>
              </a:extLst>
            </p:cNvPr>
            <p:cNvGrpSpPr/>
            <p:nvPr/>
          </p:nvGrpSpPr>
          <p:grpSpPr>
            <a:xfrm>
              <a:off x="5046221" y="1815643"/>
              <a:ext cx="1256166" cy="1256166"/>
              <a:chOff x="5168918" y="1825803"/>
              <a:chExt cx="1256166" cy="1256166"/>
            </a:xfrm>
          </p:grpSpPr>
          <p:sp>
            <p:nvSpPr>
              <p:cNvPr id="63" name="Ovál 62">
                <a:extLst>
                  <a:ext uri="{FF2B5EF4-FFF2-40B4-BE49-F238E27FC236}">
                    <a16:creationId xmlns:a16="http://schemas.microsoft.com/office/drawing/2014/main" id="{A99B9C37-7871-2D43-07E6-136E2BF674E8}"/>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TextovéPole 63">
                <a:extLst>
                  <a:ext uri="{FF2B5EF4-FFF2-40B4-BE49-F238E27FC236}">
                    <a16:creationId xmlns:a16="http://schemas.microsoft.com/office/drawing/2014/main" id="{795C8FF0-5DDC-D14E-8ED9-8E9D07C1FC29}"/>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47" name="Skupina 46">
              <a:extLst>
                <a:ext uri="{FF2B5EF4-FFF2-40B4-BE49-F238E27FC236}">
                  <a16:creationId xmlns:a16="http://schemas.microsoft.com/office/drawing/2014/main" id="{1F062329-1B7F-B415-EBF5-11F0128F35EF}"/>
                </a:ext>
              </a:extLst>
            </p:cNvPr>
            <p:cNvGrpSpPr/>
            <p:nvPr/>
          </p:nvGrpSpPr>
          <p:grpSpPr>
            <a:xfrm>
              <a:off x="5681012" y="3184045"/>
              <a:ext cx="1510303" cy="1256166"/>
              <a:chOff x="6241912" y="3163725"/>
              <a:chExt cx="1510303" cy="1256166"/>
            </a:xfrm>
          </p:grpSpPr>
          <p:sp>
            <p:nvSpPr>
              <p:cNvPr id="61" name="Ovál 60">
                <a:extLst>
                  <a:ext uri="{FF2B5EF4-FFF2-40B4-BE49-F238E27FC236}">
                    <a16:creationId xmlns:a16="http://schemas.microsoft.com/office/drawing/2014/main" id="{5F25A082-884A-2EF1-B214-5EC077EA5F96}"/>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TextovéPole 61">
                <a:extLst>
                  <a:ext uri="{FF2B5EF4-FFF2-40B4-BE49-F238E27FC236}">
                    <a16:creationId xmlns:a16="http://schemas.microsoft.com/office/drawing/2014/main" id="{952BBFFC-9913-32ED-ACEB-90524892E48A}"/>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48" name="Skupina 47">
              <a:extLst>
                <a:ext uri="{FF2B5EF4-FFF2-40B4-BE49-F238E27FC236}">
                  <a16:creationId xmlns:a16="http://schemas.microsoft.com/office/drawing/2014/main" id="{205EF01F-55D9-6BCB-0819-B6DA076CBEB1}"/>
                </a:ext>
              </a:extLst>
            </p:cNvPr>
            <p:cNvGrpSpPr/>
            <p:nvPr/>
          </p:nvGrpSpPr>
          <p:grpSpPr>
            <a:xfrm>
              <a:off x="2806223" y="3184045"/>
              <a:ext cx="1256166" cy="1256166"/>
              <a:chOff x="2786603" y="3505632"/>
              <a:chExt cx="1256166" cy="1256166"/>
            </a:xfrm>
          </p:grpSpPr>
          <p:sp>
            <p:nvSpPr>
              <p:cNvPr id="59" name="Ovál 58">
                <a:extLst>
                  <a:ext uri="{FF2B5EF4-FFF2-40B4-BE49-F238E27FC236}">
                    <a16:creationId xmlns:a16="http://schemas.microsoft.com/office/drawing/2014/main" id="{262694EC-20AE-2DEB-CEE9-8F118D22DC91}"/>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TextovéPole 59">
                <a:extLst>
                  <a:ext uri="{FF2B5EF4-FFF2-40B4-BE49-F238E27FC236}">
                    <a16:creationId xmlns:a16="http://schemas.microsoft.com/office/drawing/2014/main" id="{072B5F80-4EF7-3965-A566-693938DB87E4}"/>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49" name="TextovéPole 48">
              <a:extLst>
                <a:ext uri="{FF2B5EF4-FFF2-40B4-BE49-F238E27FC236}">
                  <a16:creationId xmlns:a16="http://schemas.microsoft.com/office/drawing/2014/main" id="{1E6010C9-067A-682E-C4AD-BBBC50F46529}"/>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50" name="Skupina 49">
              <a:extLst>
                <a:ext uri="{FF2B5EF4-FFF2-40B4-BE49-F238E27FC236}">
                  <a16:creationId xmlns:a16="http://schemas.microsoft.com/office/drawing/2014/main" id="{EF714176-E0EA-FACE-F627-3C60EBDE77FF}"/>
                </a:ext>
              </a:extLst>
            </p:cNvPr>
            <p:cNvGrpSpPr/>
            <p:nvPr/>
          </p:nvGrpSpPr>
          <p:grpSpPr>
            <a:xfrm>
              <a:off x="3526445" y="4534969"/>
              <a:ext cx="1256166" cy="1256166"/>
              <a:chOff x="5412330" y="4443529"/>
              <a:chExt cx="1256166" cy="1256166"/>
            </a:xfrm>
          </p:grpSpPr>
          <p:sp>
            <p:nvSpPr>
              <p:cNvPr id="57" name="Ovál 56">
                <a:extLst>
                  <a:ext uri="{FF2B5EF4-FFF2-40B4-BE49-F238E27FC236}">
                    <a16:creationId xmlns:a16="http://schemas.microsoft.com/office/drawing/2014/main" id="{A610CD76-A7D8-70A9-A0CC-AE56319A315D}"/>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TextovéPole 57">
                <a:extLst>
                  <a:ext uri="{FF2B5EF4-FFF2-40B4-BE49-F238E27FC236}">
                    <a16:creationId xmlns:a16="http://schemas.microsoft.com/office/drawing/2014/main" id="{8DF29C76-F9B5-3DC9-A8AA-4F144E4E9637}"/>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51" name="Šipka: doprava 50">
              <a:extLst>
                <a:ext uri="{FF2B5EF4-FFF2-40B4-BE49-F238E27FC236}">
                  <a16:creationId xmlns:a16="http://schemas.microsoft.com/office/drawing/2014/main" id="{C82838B7-295A-E4B7-7F7E-6CDA2AE96E99}"/>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Šipka: doprava 51">
              <a:extLst>
                <a:ext uri="{FF2B5EF4-FFF2-40B4-BE49-F238E27FC236}">
                  <a16:creationId xmlns:a16="http://schemas.microsoft.com/office/drawing/2014/main" id="{9594578A-0A25-C4E5-A946-844C3204EB6F}"/>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Šipka: doprava 52">
              <a:extLst>
                <a:ext uri="{FF2B5EF4-FFF2-40B4-BE49-F238E27FC236}">
                  <a16:creationId xmlns:a16="http://schemas.microsoft.com/office/drawing/2014/main" id="{7E1C24E4-4354-A388-0480-C6C8B60F010E}"/>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Šipka: doprava 53">
              <a:extLst>
                <a:ext uri="{FF2B5EF4-FFF2-40B4-BE49-F238E27FC236}">
                  <a16:creationId xmlns:a16="http://schemas.microsoft.com/office/drawing/2014/main" id="{834D4573-DDBA-E57C-EF7F-C3482E8C57FD}"/>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Šipka: doprava 54">
              <a:extLst>
                <a:ext uri="{FF2B5EF4-FFF2-40B4-BE49-F238E27FC236}">
                  <a16:creationId xmlns:a16="http://schemas.microsoft.com/office/drawing/2014/main" id="{3E24D788-17FE-8CAE-A800-2D72E685D4AF}"/>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Šipka: doprava 55">
              <a:extLst>
                <a:ext uri="{FF2B5EF4-FFF2-40B4-BE49-F238E27FC236}">
                  <a16:creationId xmlns:a16="http://schemas.microsoft.com/office/drawing/2014/main" id="{4FF5D1C6-CC01-381B-AC88-F7863BCCA11D}"/>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6" name="Obdélník 105">
            <a:extLst>
              <a:ext uri="{FF2B5EF4-FFF2-40B4-BE49-F238E27FC236}">
                <a16:creationId xmlns:a16="http://schemas.microsoft.com/office/drawing/2014/main" id="{146EBBB5-7968-20A1-95BE-9600485008D3}"/>
              </a:ext>
            </a:extLst>
          </p:cNvPr>
          <p:cNvSpPr/>
          <p:nvPr/>
        </p:nvSpPr>
        <p:spPr>
          <a:xfrm>
            <a:off x="6094004" y="794565"/>
            <a:ext cx="4367167" cy="5540921"/>
          </a:xfrm>
          <a:prstGeom prst="rect">
            <a:avLst/>
          </a:prstGeom>
          <a:no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TextovéPole 73">
            <a:extLst>
              <a:ext uri="{FF2B5EF4-FFF2-40B4-BE49-F238E27FC236}">
                <a16:creationId xmlns:a16="http://schemas.microsoft.com/office/drawing/2014/main" id="{2ADAD9C2-9BB7-21B8-A164-88B28A114713}"/>
              </a:ext>
            </a:extLst>
          </p:cNvPr>
          <p:cNvSpPr txBox="1"/>
          <p:nvPr/>
        </p:nvSpPr>
        <p:spPr>
          <a:xfrm>
            <a:off x="6355334" y="2164668"/>
            <a:ext cx="3874634" cy="1631216"/>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Documentation</a:t>
            </a:r>
          </a:p>
          <a:p>
            <a:pPr>
              <a:spcBef>
                <a:spcPts val="0"/>
              </a:spcBef>
            </a:pPr>
            <a:r>
              <a:rPr lang="en-US" sz="2000" noProof="0" dirty="0"/>
              <a:t>  Data description</a:t>
            </a:r>
          </a:p>
          <a:p>
            <a:pPr>
              <a:spcBef>
                <a:spcPts val="0"/>
              </a:spcBef>
            </a:pPr>
            <a:r>
              <a:rPr lang="en-US" sz="2000" noProof="0" dirty="0"/>
              <a:t>  Experimental details</a:t>
            </a:r>
          </a:p>
          <a:p>
            <a:pPr>
              <a:spcBef>
                <a:spcPts val="0"/>
              </a:spcBef>
            </a:pPr>
            <a:r>
              <a:rPr lang="en-US" sz="2000" noProof="0" dirty="0"/>
              <a:t>  Decisions made</a:t>
            </a:r>
          </a:p>
          <a:p>
            <a:pPr>
              <a:spcBef>
                <a:spcPts val="0"/>
              </a:spcBef>
            </a:pPr>
            <a:r>
              <a:rPr lang="en-US" sz="2000" noProof="0" dirty="0"/>
              <a:t>  Metadata</a:t>
            </a:r>
          </a:p>
        </p:txBody>
      </p:sp>
      <p:sp>
        <p:nvSpPr>
          <p:cNvPr id="102" name="TextovéPole 101">
            <a:extLst>
              <a:ext uri="{FF2B5EF4-FFF2-40B4-BE49-F238E27FC236}">
                <a16:creationId xmlns:a16="http://schemas.microsoft.com/office/drawing/2014/main" id="{58A949F3-0438-0171-F94E-93041E289E95}"/>
              </a:ext>
            </a:extLst>
          </p:cNvPr>
          <p:cNvSpPr txBox="1"/>
          <p:nvPr/>
        </p:nvSpPr>
        <p:spPr>
          <a:xfrm>
            <a:off x="6347944" y="996915"/>
            <a:ext cx="3882024" cy="1015663"/>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Organizing</a:t>
            </a:r>
          </a:p>
          <a:p>
            <a:pPr>
              <a:spcBef>
                <a:spcPts val="0"/>
              </a:spcBef>
            </a:pPr>
            <a:r>
              <a:rPr lang="en-US" sz="2000" noProof="0" dirty="0"/>
              <a:t>  Directory structure</a:t>
            </a:r>
          </a:p>
          <a:p>
            <a:pPr>
              <a:spcBef>
                <a:spcPts val="0"/>
              </a:spcBef>
            </a:pPr>
            <a:r>
              <a:rPr lang="en-US" sz="2000" noProof="0" dirty="0"/>
              <a:t>  Formats, names, versions</a:t>
            </a:r>
          </a:p>
        </p:txBody>
      </p:sp>
      <p:sp>
        <p:nvSpPr>
          <p:cNvPr id="103" name="TextovéPole 102">
            <a:extLst>
              <a:ext uri="{FF2B5EF4-FFF2-40B4-BE49-F238E27FC236}">
                <a16:creationId xmlns:a16="http://schemas.microsoft.com/office/drawing/2014/main" id="{FEDADE8C-EF09-CDBE-5D2C-21AC19C8D9E8}"/>
              </a:ext>
            </a:extLst>
          </p:cNvPr>
          <p:cNvSpPr txBox="1"/>
          <p:nvPr/>
        </p:nvSpPr>
        <p:spPr>
          <a:xfrm>
            <a:off x="6355331" y="3955767"/>
            <a:ext cx="3882024" cy="1015663"/>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Storage</a:t>
            </a:r>
          </a:p>
          <a:p>
            <a:pPr>
              <a:spcBef>
                <a:spcPts val="0"/>
              </a:spcBef>
            </a:pPr>
            <a:r>
              <a:rPr lang="en-US" sz="2000" noProof="0" dirty="0"/>
              <a:t>  Backup</a:t>
            </a:r>
          </a:p>
          <a:p>
            <a:pPr>
              <a:spcBef>
                <a:spcPts val="0"/>
              </a:spcBef>
            </a:pPr>
            <a:r>
              <a:rPr lang="en-US" sz="2000" noProof="0" dirty="0"/>
              <a:t>  Long-term preservation </a:t>
            </a:r>
          </a:p>
        </p:txBody>
      </p:sp>
      <p:sp>
        <p:nvSpPr>
          <p:cNvPr id="104" name="TextovéPole 103">
            <a:extLst>
              <a:ext uri="{FF2B5EF4-FFF2-40B4-BE49-F238E27FC236}">
                <a16:creationId xmlns:a16="http://schemas.microsoft.com/office/drawing/2014/main" id="{5499A370-DD80-49C1-3579-B2EDAD348DA8}"/>
              </a:ext>
            </a:extLst>
          </p:cNvPr>
          <p:cNvSpPr txBox="1"/>
          <p:nvPr/>
        </p:nvSpPr>
        <p:spPr>
          <a:xfrm>
            <a:off x="6355332" y="5093483"/>
            <a:ext cx="3882024" cy="1015663"/>
          </a:xfrm>
          <a:prstGeom prst="rect">
            <a:avLst/>
          </a:prstGeom>
          <a:solidFill>
            <a:schemeClr val="bg1">
              <a:lumMod val="95000"/>
            </a:schemeClr>
          </a:solidFill>
        </p:spPr>
        <p:txBody>
          <a:bodyPr wrap="square" rtlCol="0">
            <a:spAutoFit/>
          </a:bodyPr>
          <a:lstStyle/>
          <a:p>
            <a:pPr>
              <a:lnSpc>
                <a:spcPct val="100000"/>
              </a:lnSpc>
              <a:spcBef>
                <a:spcPts val="0"/>
              </a:spcBef>
            </a:pPr>
            <a:r>
              <a:rPr lang="en-US" sz="2000" b="1" noProof="0" dirty="0"/>
              <a:t>Data access</a:t>
            </a:r>
          </a:p>
          <a:p>
            <a:pPr>
              <a:spcBef>
                <a:spcPts val="0"/>
              </a:spcBef>
            </a:pPr>
            <a:r>
              <a:rPr lang="en-US" sz="2000" noProof="0" dirty="0"/>
              <a:t>  Access rights (open, restricted) </a:t>
            </a:r>
          </a:p>
          <a:p>
            <a:pPr>
              <a:spcBef>
                <a:spcPts val="0"/>
              </a:spcBef>
            </a:pPr>
            <a:r>
              <a:rPr lang="en-US" sz="2000" noProof="0" dirty="0"/>
              <a:t>  Licenses</a:t>
            </a:r>
          </a:p>
        </p:txBody>
      </p:sp>
      <p:sp>
        <p:nvSpPr>
          <p:cNvPr id="110" name="TextovéPole 109">
            <a:extLst>
              <a:ext uri="{FF2B5EF4-FFF2-40B4-BE49-F238E27FC236}">
                <a16:creationId xmlns:a16="http://schemas.microsoft.com/office/drawing/2014/main" id="{510602DD-2064-AC32-A7D1-1A9C1337B88F}"/>
              </a:ext>
            </a:extLst>
          </p:cNvPr>
          <p:cNvSpPr txBox="1"/>
          <p:nvPr/>
        </p:nvSpPr>
        <p:spPr>
          <a:xfrm>
            <a:off x="940252" y="794565"/>
            <a:ext cx="3636000" cy="972000"/>
          </a:xfrm>
          <a:prstGeom prst="rect">
            <a:avLst/>
          </a:prstGeom>
          <a:solidFill>
            <a:schemeClr val="bg1">
              <a:lumMod val="95000"/>
            </a:schemeClr>
          </a:solidFill>
          <a:ln w="34925">
            <a:solidFill>
              <a:schemeClr val="tx1"/>
            </a:solidFill>
          </a:ln>
        </p:spPr>
        <p:txBody>
          <a:bodyPr wrap="square" rtlCol="0" anchor="ctr">
            <a:spAutoFit/>
          </a:bodyPr>
          <a:lstStyle/>
          <a:p>
            <a:pPr>
              <a:spcBef>
                <a:spcPts val="0"/>
              </a:spcBef>
            </a:pPr>
            <a:endParaRPr lang="en-US" sz="3200" b="1" noProof="0" dirty="0"/>
          </a:p>
          <a:p>
            <a:pPr>
              <a:spcBef>
                <a:spcPts val="0"/>
              </a:spcBef>
            </a:pPr>
            <a:r>
              <a:rPr lang="en-US" sz="2000" noProof="0" dirty="0"/>
              <a:t> </a:t>
            </a:r>
          </a:p>
        </p:txBody>
      </p:sp>
      <p:sp>
        <p:nvSpPr>
          <p:cNvPr id="111" name="TextovéPole 110">
            <a:extLst>
              <a:ext uri="{FF2B5EF4-FFF2-40B4-BE49-F238E27FC236}">
                <a16:creationId xmlns:a16="http://schemas.microsoft.com/office/drawing/2014/main" id="{2A989B53-CA75-F15A-6090-786DD33F33A8}"/>
              </a:ext>
            </a:extLst>
          </p:cNvPr>
          <p:cNvSpPr txBox="1"/>
          <p:nvPr/>
        </p:nvSpPr>
        <p:spPr>
          <a:xfrm>
            <a:off x="2064412" y="764317"/>
            <a:ext cx="2664000" cy="1015663"/>
          </a:xfrm>
          <a:prstGeom prst="rect">
            <a:avLst/>
          </a:prstGeom>
          <a:noFill/>
        </p:spPr>
        <p:txBody>
          <a:bodyPr wrap="square" rtlCol="0">
            <a:spAutoFit/>
          </a:bodyPr>
          <a:lstStyle/>
          <a:p>
            <a:r>
              <a:rPr lang="en-US" sz="2000" noProof="0" dirty="0"/>
              <a:t>Generate ideas</a:t>
            </a:r>
          </a:p>
          <a:p>
            <a:r>
              <a:rPr lang="en-US" sz="2000" noProof="0" dirty="0"/>
              <a:t>Design research</a:t>
            </a:r>
          </a:p>
          <a:p>
            <a:r>
              <a:rPr lang="en-US" sz="2000" noProof="0" dirty="0"/>
              <a:t>Funding proposal</a:t>
            </a:r>
          </a:p>
        </p:txBody>
      </p:sp>
      <p:sp>
        <p:nvSpPr>
          <p:cNvPr id="3" name="TextovéPole 2">
            <a:extLst>
              <a:ext uri="{FF2B5EF4-FFF2-40B4-BE49-F238E27FC236}">
                <a16:creationId xmlns:a16="http://schemas.microsoft.com/office/drawing/2014/main" id="{B78CE554-037E-8726-A04D-07326BF502F3}"/>
              </a:ext>
            </a:extLst>
          </p:cNvPr>
          <p:cNvSpPr txBox="1"/>
          <p:nvPr/>
        </p:nvSpPr>
        <p:spPr>
          <a:xfrm>
            <a:off x="961005" y="936139"/>
            <a:ext cx="1214446" cy="584775"/>
          </a:xfrm>
          <a:prstGeom prst="rect">
            <a:avLst/>
          </a:prstGeom>
          <a:noFill/>
        </p:spPr>
        <p:txBody>
          <a:bodyPr wrap="square" rtlCol="0">
            <a:spAutoFit/>
          </a:bodyPr>
          <a:lstStyle/>
          <a:p>
            <a:r>
              <a:rPr lang="en-US" sz="3200" b="1" noProof="0" dirty="0"/>
              <a:t>Plan</a:t>
            </a:r>
            <a:endParaRPr lang="en-US" b="1" noProof="0" dirty="0"/>
          </a:p>
        </p:txBody>
      </p:sp>
      <p:sp>
        <p:nvSpPr>
          <p:cNvPr id="39" name="TextovéPole 38"/>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Tree>
    <p:extLst>
      <p:ext uri="{BB962C8B-B14F-4D97-AF65-F5344CB8AC3E}">
        <p14:creationId xmlns:p14="http://schemas.microsoft.com/office/powerpoint/2010/main" val="411940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ABD765D-0396-485E-5EFD-E01832D47F9B}"/>
              </a:ext>
            </a:extLst>
          </p:cNvPr>
          <p:cNvSpPr txBox="1"/>
          <p:nvPr/>
        </p:nvSpPr>
        <p:spPr>
          <a:xfrm>
            <a:off x="6304683" y="2069616"/>
            <a:ext cx="4689892" cy="1846659"/>
          </a:xfrm>
          <a:prstGeom prst="rect">
            <a:avLst/>
          </a:prstGeom>
          <a:solidFill>
            <a:schemeClr val="bg1">
              <a:lumMod val="95000"/>
            </a:schemeClr>
          </a:solidFill>
          <a:ln w="34925">
            <a:noFill/>
          </a:ln>
        </p:spPr>
        <p:txBody>
          <a:bodyPr wrap="square" rtlCol="0">
            <a:spAutoFit/>
          </a:bodyPr>
          <a:lstStyle/>
          <a:p>
            <a:pPr>
              <a:spcAft>
                <a:spcPts val="300"/>
              </a:spcAft>
              <a:defRPr/>
            </a:pPr>
            <a:r>
              <a:rPr lang="en-US" sz="2000" b="1" noProof="0" dirty="0"/>
              <a:t>Legal and ethical requirements</a:t>
            </a:r>
          </a:p>
          <a:p>
            <a:pPr marL="108000">
              <a:defRPr/>
            </a:pPr>
            <a:r>
              <a:rPr lang="en-US" noProof="0" dirty="0"/>
              <a:t>National and European legislation</a:t>
            </a:r>
          </a:p>
          <a:p>
            <a:pPr marL="108000">
              <a:defRPr/>
            </a:pPr>
            <a:r>
              <a:rPr lang="en-US" noProof="0" dirty="0"/>
              <a:t>Ethical framework for researchers</a:t>
            </a:r>
          </a:p>
          <a:p>
            <a:pPr marL="108000">
              <a:defRPr/>
            </a:pPr>
            <a:r>
              <a:rPr lang="en-US" noProof="0" dirty="0"/>
              <a:t>Personal data protection </a:t>
            </a:r>
          </a:p>
          <a:p>
            <a:pPr marL="108000">
              <a:defRPr/>
            </a:pPr>
            <a:r>
              <a:rPr lang="en-US" noProof="0" dirty="0"/>
              <a:t>Intellectual property rights</a:t>
            </a:r>
          </a:p>
          <a:p>
            <a:pPr marL="108000">
              <a:spcAft>
                <a:spcPts val="1800"/>
              </a:spcAft>
              <a:defRPr/>
            </a:pPr>
            <a:r>
              <a:rPr lang="en-US" noProof="0" dirty="0"/>
              <a:t>Commercial use of data</a:t>
            </a:r>
            <a:endParaRPr lang="en-US" b="1" noProof="0" dirty="0"/>
          </a:p>
        </p:txBody>
      </p:sp>
      <p:sp>
        <p:nvSpPr>
          <p:cNvPr id="2" name="Zástupný obsah 1">
            <a:extLst>
              <a:ext uri="{FF2B5EF4-FFF2-40B4-BE49-F238E27FC236}">
                <a16:creationId xmlns:a16="http://schemas.microsoft.com/office/drawing/2014/main" id="{471086FC-63DA-0C83-41DB-A80F459DD394}"/>
              </a:ext>
            </a:extLst>
          </p:cNvPr>
          <p:cNvSpPr txBox="1">
            <a:spLocks/>
          </p:cNvSpPr>
          <p:nvPr/>
        </p:nvSpPr>
        <p:spPr>
          <a:xfrm>
            <a:off x="571500" y="230189"/>
            <a:ext cx="11410293"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chemeClr val="accent1"/>
                </a:solidFill>
                <a:latin typeface="Arial" panose="020B0604020202020204"/>
              </a:rPr>
              <a:t>Examples of research data requirements and policies </a:t>
            </a:r>
          </a:p>
        </p:txBody>
      </p:sp>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grpSp>
        <p:nvGrpSpPr>
          <p:cNvPr id="108" name="Skupina 107">
            <a:extLst>
              <a:ext uri="{FF2B5EF4-FFF2-40B4-BE49-F238E27FC236}">
                <a16:creationId xmlns:a16="http://schemas.microsoft.com/office/drawing/2014/main" id="{EEDC74EE-EAC7-331D-D433-2D7915E19FA1}"/>
              </a:ext>
            </a:extLst>
          </p:cNvPr>
          <p:cNvGrpSpPr/>
          <p:nvPr/>
        </p:nvGrpSpPr>
        <p:grpSpPr>
          <a:xfrm>
            <a:off x="466400" y="1858622"/>
            <a:ext cx="4687303" cy="4249480"/>
            <a:chOff x="2806223" y="1815643"/>
            <a:chExt cx="4385092" cy="3975492"/>
          </a:xfrm>
        </p:grpSpPr>
        <p:grpSp>
          <p:nvGrpSpPr>
            <p:cNvPr id="109" name="Skupina 108">
              <a:extLst>
                <a:ext uri="{FF2B5EF4-FFF2-40B4-BE49-F238E27FC236}">
                  <a16:creationId xmlns:a16="http://schemas.microsoft.com/office/drawing/2014/main" id="{1F75EB53-CD15-6B30-8B1A-610B435513ED}"/>
                </a:ext>
              </a:extLst>
            </p:cNvPr>
            <p:cNvGrpSpPr/>
            <p:nvPr/>
          </p:nvGrpSpPr>
          <p:grpSpPr>
            <a:xfrm>
              <a:off x="5046221" y="4534969"/>
              <a:ext cx="1256166" cy="1256166"/>
              <a:chOff x="5412331" y="4463849"/>
              <a:chExt cx="1256166" cy="1256166"/>
            </a:xfrm>
          </p:grpSpPr>
          <p:sp>
            <p:nvSpPr>
              <p:cNvPr id="132" name="Ovál 131">
                <a:extLst>
                  <a:ext uri="{FF2B5EF4-FFF2-40B4-BE49-F238E27FC236}">
                    <a16:creationId xmlns:a16="http://schemas.microsoft.com/office/drawing/2014/main" id="{707EF2DE-BAB9-330F-A61C-01EC155322E6}"/>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3" name="TextovéPole 132">
                <a:extLst>
                  <a:ext uri="{FF2B5EF4-FFF2-40B4-BE49-F238E27FC236}">
                    <a16:creationId xmlns:a16="http://schemas.microsoft.com/office/drawing/2014/main" id="{5CE4FE65-4B92-D22B-0620-8F067153CE2E}"/>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110" name="Skupina 109">
              <a:extLst>
                <a:ext uri="{FF2B5EF4-FFF2-40B4-BE49-F238E27FC236}">
                  <a16:creationId xmlns:a16="http://schemas.microsoft.com/office/drawing/2014/main" id="{66EAA0C8-0BF5-94D7-809F-D1580B94650A}"/>
                </a:ext>
              </a:extLst>
            </p:cNvPr>
            <p:cNvGrpSpPr/>
            <p:nvPr/>
          </p:nvGrpSpPr>
          <p:grpSpPr>
            <a:xfrm>
              <a:off x="3526446" y="1815643"/>
              <a:ext cx="1256166" cy="1256166"/>
              <a:chOff x="3414686" y="1825803"/>
              <a:chExt cx="1256166" cy="1256166"/>
            </a:xfrm>
          </p:grpSpPr>
          <p:sp>
            <p:nvSpPr>
              <p:cNvPr id="130" name="Ovál 129">
                <a:extLst>
                  <a:ext uri="{FF2B5EF4-FFF2-40B4-BE49-F238E27FC236}">
                    <a16:creationId xmlns:a16="http://schemas.microsoft.com/office/drawing/2014/main" id="{8EADE6AA-E63F-FE1A-597A-83036ED688A6}"/>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1" name="TextovéPole 130">
                <a:extLst>
                  <a:ext uri="{FF2B5EF4-FFF2-40B4-BE49-F238E27FC236}">
                    <a16:creationId xmlns:a16="http://schemas.microsoft.com/office/drawing/2014/main" id="{4204F1C2-578E-C276-03FC-9CE9888A9A22}"/>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111" name="Skupina 110">
              <a:extLst>
                <a:ext uri="{FF2B5EF4-FFF2-40B4-BE49-F238E27FC236}">
                  <a16:creationId xmlns:a16="http://schemas.microsoft.com/office/drawing/2014/main" id="{08238715-AB2A-BFD2-DDD9-D5BA020C882F}"/>
                </a:ext>
              </a:extLst>
            </p:cNvPr>
            <p:cNvGrpSpPr/>
            <p:nvPr/>
          </p:nvGrpSpPr>
          <p:grpSpPr>
            <a:xfrm>
              <a:off x="5046221" y="1815643"/>
              <a:ext cx="1256166" cy="1256166"/>
              <a:chOff x="5168918" y="1825803"/>
              <a:chExt cx="1256166" cy="1256166"/>
            </a:xfrm>
          </p:grpSpPr>
          <p:sp>
            <p:nvSpPr>
              <p:cNvPr id="128" name="Ovál 127">
                <a:extLst>
                  <a:ext uri="{FF2B5EF4-FFF2-40B4-BE49-F238E27FC236}">
                    <a16:creationId xmlns:a16="http://schemas.microsoft.com/office/drawing/2014/main" id="{F36E7308-FAA6-5082-36CC-A45223325227}"/>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9" name="TextovéPole 128">
                <a:extLst>
                  <a:ext uri="{FF2B5EF4-FFF2-40B4-BE49-F238E27FC236}">
                    <a16:creationId xmlns:a16="http://schemas.microsoft.com/office/drawing/2014/main" id="{4B7427C7-7636-BD8A-8D02-6DD8C76FB94D}"/>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112" name="Skupina 111">
              <a:extLst>
                <a:ext uri="{FF2B5EF4-FFF2-40B4-BE49-F238E27FC236}">
                  <a16:creationId xmlns:a16="http://schemas.microsoft.com/office/drawing/2014/main" id="{9337573E-1818-CE66-0601-543B61230E47}"/>
                </a:ext>
              </a:extLst>
            </p:cNvPr>
            <p:cNvGrpSpPr/>
            <p:nvPr/>
          </p:nvGrpSpPr>
          <p:grpSpPr>
            <a:xfrm>
              <a:off x="5681012" y="3184045"/>
              <a:ext cx="1510303" cy="1256166"/>
              <a:chOff x="6241912" y="3163725"/>
              <a:chExt cx="1510303" cy="1256166"/>
            </a:xfrm>
          </p:grpSpPr>
          <p:sp>
            <p:nvSpPr>
              <p:cNvPr id="126" name="Ovál 125">
                <a:extLst>
                  <a:ext uri="{FF2B5EF4-FFF2-40B4-BE49-F238E27FC236}">
                    <a16:creationId xmlns:a16="http://schemas.microsoft.com/office/drawing/2014/main" id="{DD738626-4661-3A02-D5E9-A714E270D5B8}"/>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7" name="TextovéPole 126">
                <a:extLst>
                  <a:ext uri="{FF2B5EF4-FFF2-40B4-BE49-F238E27FC236}">
                    <a16:creationId xmlns:a16="http://schemas.microsoft.com/office/drawing/2014/main" id="{D6FBBC0A-EEE9-C907-330F-CC23528F1BA1}"/>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113" name="Skupina 112">
              <a:extLst>
                <a:ext uri="{FF2B5EF4-FFF2-40B4-BE49-F238E27FC236}">
                  <a16:creationId xmlns:a16="http://schemas.microsoft.com/office/drawing/2014/main" id="{3B36C510-B3FE-F631-3CC8-EB436F3D3BD6}"/>
                </a:ext>
              </a:extLst>
            </p:cNvPr>
            <p:cNvGrpSpPr/>
            <p:nvPr/>
          </p:nvGrpSpPr>
          <p:grpSpPr>
            <a:xfrm>
              <a:off x="2806223" y="3184045"/>
              <a:ext cx="1256166" cy="1256166"/>
              <a:chOff x="2786603" y="3505632"/>
              <a:chExt cx="1256166" cy="1256166"/>
            </a:xfrm>
          </p:grpSpPr>
          <p:sp>
            <p:nvSpPr>
              <p:cNvPr id="124" name="Ovál 123">
                <a:extLst>
                  <a:ext uri="{FF2B5EF4-FFF2-40B4-BE49-F238E27FC236}">
                    <a16:creationId xmlns:a16="http://schemas.microsoft.com/office/drawing/2014/main" id="{4917BAE7-BFC7-4C05-F4DE-C8C489948230}"/>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5" name="TextovéPole 124">
                <a:extLst>
                  <a:ext uri="{FF2B5EF4-FFF2-40B4-BE49-F238E27FC236}">
                    <a16:creationId xmlns:a16="http://schemas.microsoft.com/office/drawing/2014/main" id="{00741472-1ADC-33BC-535A-F9FE88E0BFA5}"/>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114" name="TextovéPole 113">
              <a:extLst>
                <a:ext uri="{FF2B5EF4-FFF2-40B4-BE49-F238E27FC236}">
                  <a16:creationId xmlns:a16="http://schemas.microsoft.com/office/drawing/2014/main" id="{6587B73A-1A15-5E92-C8C0-0DFA63A35DA7}"/>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115" name="Skupina 114">
              <a:extLst>
                <a:ext uri="{FF2B5EF4-FFF2-40B4-BE49-F238E27FC236}">
                  <a16:creationId xmlns:a16="http://schemas.microsoft.com/office/drawing/2014/main" id="{9F26B129-D2D9-D99C-5A15-C5BACE23D6AF}"/>
                </a:ext>
              </a:extLst>
            </p:cNvPr>
            <p:cNvGrpSpPr/>
            <p:nvPr/>
          </p:nvGrpSpPr>
          <p:grpSpPr>
            <a:xfrm>
              <a:off x="3526445" y="4534969"/>
              <a:ext cx="1256166" cy="1256166"/>
              <a:chOff x="5412330" y="4443529"/>
              <a:chExt cx="1256166" cy="1256166"/>
            </a:xfrm>
          </p:grpSpPr>
          <p:sp>
            <p:nvSpPr>
              <p:cNvPr id="122" name="Ovál 121">
                <a:extLst>
                  <a:ext uri="{FF2B5EF4-FFF2-40B4-BE49-F238E27FC236}">
                    <a16:creationId xmlns:a16="http://schemas.microsoft.com/office/drawing/2014/main" id="{9499FD67-280D-1129-6D0F-8B7DF0F4498F}"/>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3" name="TextovéPole 122">
                <a:extLst>
                  <a:ext uri="{FF2B5EF4-FFF2-40B4-BE49-F238E27FC236}">
                    <a16:creationId xmlns:a16="http://schemas.microsoft.com/office/drawing/2014/main" id="{ABCD8F1B-928A-4AA1-B7D3-7451800ABCA2}"/>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116" name="Šipka: doprava 115">
              <a:extLst>
                <a:ext uri="{FF2B5EF4-FFF2-40B4-BE49-F238E27FC236}">
                  <a16:creationId xmlns:a16="http://schemas.microsoft.com/office/drawing/2014/main" id="{96459D01-45E0-8B83-2463-78B4AFC0306A}"/>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7" name="Šipka: doprava 116">
              <a:extLst>
                <a:ext uri="{FF2B5EF4-FFF2-40B4-BE49-F238E27FC236}">
                  <a16:creationId xmlns:a16="http://schemas.microsoft.com/office/drawing/2014/main" id="{E3C0A0F4-8574-AE72-1FAD-D9AA1CACE395}"/>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8" name="Šipka: doprava 117">
              <a:extLst>
                <a:ext uri="{FF2B5EF4-FFF2-40B4-BE49-F238E27FC236}">
                  <a16:creationId xmlns:a16="http://schemas.microsoft.com/office/drawing/2014/main" id="{6D647BA3-3501-19CA-27EC-2DA6B66A3B41}"/>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9" name="Šipka: doprava 118">
              <a:extLst>
                <a:ext uri="{FF2B5EF4-FFF2-40B4-BE49-F238E27FC236}">
                  <a16:creationId xmlns:a16="http://schemas.microsoft.com/office/drawing/2014/main" id="{CEF190D6-C8BB-0539-2B6A-E3AB83A948F6}"/>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0" name="Šipka: doprava 119">
              <a:extLst>
                <a:ext uri="{FF2B5EF4-FFF2-40B4-BE49-F238E27FC236}">
                  <a16:creationId xmlns:a16="http://schemas.microsoft.com/office/drawing/2014/main" id="{016E3272-D272-3256-68C2-419A0BA3869B}"/>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1" name="Šipka: doprava 120">
              <a:extLst>
                <a:ext uri="{FF2B5EF4-FFF2-40B4-BE49-F238E27FC236}">
                  <a16:creationId xmlns:a16="http://schemas.microsoft.com/office/drawing/2014/main" id="{8B4A179C-1F05-B1BF-BD72-0A157F40A376}"/>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6" name="TextovéPole 135">
            <a:extLst>
              <a:ext uri="{FF2B5EF4-FFF2-40B4-BE49-F238E27FC236}">
                <a16:creationId xmlns:a16="http://schemas.microsoft.com/office/drawing/2014/main" id="{C26270CF-6074-1BFC-7C05-461AD2B6B0BC}"/>
              </a:ext>
            </a:extLst>
          </p:cNvPr>
          <p:cNvSpPr txBox="1"/>
          <p:nvPr/>
        </p:nvSpPr>
        <p:spPr>
          <a:xfrm>
            <a:off x="6293821" y="4145372"/>
            <a:ext cx="4700754" cy="1585049"/>
          </a:xfrm>
          <a:prstGeom prst="rect">
            <a:avLst/>
          </a:prstGeom>
          <a:solidFill>
            <a:schemeClr val="bg1">
              <a:lumMod val="95000"/>
            </a:schemeClr>
          </a:solidFill>
          <a:ln w="34925">
            <a:noFill/>
          </a:ln>
        </p:spPr>
        <p:txBody>
          <a:bodyPr wrap="square" rtlCol="0">
            <a:spAutoFit/>
          </a:bodyPr>
          <a:lstStyle/>
          <a:p>
            <a:pPr marL="0" marR="0" lvl="0" indent="0" algn="l" defTabSz="914400" rtl="0" eaLnBrk="1" fontAlgn="auto" latinLnBrk="0" hangingPunct="1">
              <a:spcAft>
                <a:spcPts val="300"/>
              </a:spcAft>
              <a:buClrTx/>
              <a:buSzTx/>
              <a:buFontTx/>
              <a:buNone/>
              <a:tabLst/>
              <a:defRPr/>
            </a:pPr>
            <a:r>
              <a:rPr lang="en-US" sz="2000" b="1" noProof="0" dirty="0"/>
              <a:t>Institutional policies</a:t>
            </a:r>
          </a:p>
          <a:p>
            <a:pPr marL="108000" marR="0" lvl="0" indent="0" algn="l" defTabSz="914400" rtl="0" eaLnBrk="1" fontAlgn="auto" latinLnBrk="0" hangingPunct="1">
              <a:buClrTx/>
              <a:buSzTx/>
              <a:buFontTx/>
              <a:buNone/>
              <a:tabLst/>
              <a:defRPr/>
            </a:pPr>
            <a:r>
              <a:rPr lang="en-US" noProof="0" dirty="0" err="1"/>
              <a:t>RDM</a:t>
            </a:r>
            <a:r>
              <a:rPr lang="en-US" noProof="0" dirty="0"/>
              <a:t> policy</a:t>
            </a:r>
          </a:p>
          <a:p>
            <a:pPr marL="108000" marR="0" lvl="0" indent="0" algn="l" defTabSz="914400" rtl="0" eaLnBrk="1" fontAlgn="auto" latinLnBrk="0" hangingPunct="1">
              <a:buClrTx/>
              <a:buSzTx/>
              <a:buFontTx/>
              <a:buNone/>
              <a:tabLst/>
              <a:defRPr/>
            </a:pPr>
            <a:r>
              <a:rPr lang="en-US" noProof="0" dirty="0"/>
              <a:t>Codes of conduct and ethics</a:t>
            </a:r>
          </a:p>
          <a:p>
            <a:pPr marL="108000" marR="0" lvl="0" indent="0" algn="l" defTabSz="914400" rtl="0" eaLnBrk="1" fontAlgn="auto" latinLnBrk="0" hangingPunct="1">
              <a:buClrTx/>
              <a:buSzTx/>
              <a:buFontTx/>
              <a:buNone/>
              <a:tabLst/>
              <a:defRPr/>
            </a:pPr>
            <a:r>
              <a:rPr lang="en-US" noProof="0" dirty="0"/>
              <a:t>Data protection</a:t>
            </a:r>
            <a:endParaRPr lang="en-US" b="1" noProof="0" dirty="0"/>
          </a:p>
          <a:p>
            <a:pPr marL="108000" marR="0" lvl="0" indent="0" algn="l" defTabSz="914400" rtl="0" eaLnBrk="1" fontAlgn="auto" latinLnBrk="0" hangingPunct="1">
              <a:spcAft>
                <a:spcPts val="1800"/>
              </a:spcAft>
              <a:buClrTx/>
              <a:buSzTx/>
              <a:buFontTx/>
              <a:buNone/>
              <a:tabLst/>
              <a:defRPr/>
            </a:pPr>
            <a:r>
              <a:rPr lang="en-US" noProof="0" dirty="0"/>
              <a:t>Partnership agreement (for collaboration)</a:t>
            </a:r>
          </a:p>
        </p:txBody>
      </p:sp>
      <p:sp>
        <p:nvSpPr>
          <p:cNvPr id="137" name="TextovéPole 136">
            <a:extLst>
              <a:ext uri="{FF2B5EF4-FFF2-40B4-BE49-F238E27FC236}">
                <a16:creationId xmlns:a16="http://schemas.microsoft.com/office/drawing/2014/main" id="{FD15BDE0-26E9-36C3-C47D-7B0A018356C4}"/>
              </a:ext>
            </a:extLst>
          </p:cNvPr>
          <p:cNvSpPr txBox="1"/>
          <p:nvPr/>
        </p:nvSpPr>
        <p:spPr>
          <a:xfrm>
            <a:off x="6289416" y="5874964"/>
            <a:ext cx="4700754" cy="715581"/>
          </a:xfrm>
          <a:prstGeom prst="rect">
            <a:avLst/>
          </a:prstGeom>
          <a:solidFill>
            <a:schemeClr val="bg1">
              <a:lumMod val="95000"/>
            </a:schemeClr>
          </a:solidFill>
          <a:ln w="34925">
            <a:noFill/>
          </a:ln>
        </p:spPr>
        <p:txBody>
          <a:bodyPr wrap="square" rtlCol="0">
            <a:spAutoFit/>
          </a:bodyPr>
          <a:lstStyle/>
          <a:p>
            <a:pPr>
              <a:spcAft>
                <a:spcPts val="300"/>
              </a:spcAft>
            </a:pPr>
            <a:r>
              <a:rPr lang="en-US" sz="2000" b="1" noProof="0" dirty="0"/>
              <a:t>Journal &amp; Publisher policies </a:t>
            </a:r>
          </a:p>
          <a:p>
            <a:pPr marL="108000"/>
            <a:r>
              <a:rPr lang="en-US" noProof="0" dirty="0"/>
              <a:t>Data sharing policy</a:t>
            </a:r>
          </a:p>
        </p:txBody>
      </p:sp>
      <p:sp>
        <p:nvSpPr>
          <p:cNvPr id="138" name="TextovéPole 137">
            <a:extLst>
              <a:ext uri="{FF2B5EF4-FFF2-40B4-BE49-F238E27FC236}">
                <a16:creationId xmlns:a16="http://schemas.microsoft.com/office/drawing/2014/main" id="{32556A59-7685-62E6-0BF1-7FEF683A653E}"/>
              </a:ext>
            </a:extLst>
          </p:cNvPr>
          <p:cNvSpPr txBox="1"/>
          <p:nvPr/>
        </p:nvSpPr>
        <p:spPr>
          <a:xfrm>
            <a:off x="6293821" y="867312"/>
            <a:ext cx="4700754" cy="992579"/>
          </a:xfrm>
          <a:prstGeom prst="rect">
            <a:avLst/>
          </a:prstGeom>
          <a:solidFill>
            <a:schemeClr val="bg1">
              <a:lumMod val="95000"/>
            </a:schemeClr>
          </a:solidFill>
          <a:ln w="34925">
            <a:noFill/>
          </a:ln>
        </p:spPr>
        <p:txBody>
          <a:bodyPr wrap="square" rtlCol="0">
            <a:spAutoFit/>
          </a:bodyPr>
          <a:lstStyle/>
          <a:p>
            <a:pPr>
              <a:spcAft>
                <a:spcPts val="300"/>
              </a:spcAft>
            </a:pPr>
            <a:r>
              <a:rPr lang="en-US" sz="2000" b="1" noProof="0" dirty="0"/>
              <a:t>Funding agency policies</a:t>
            </a:r>
          </a:p>
          <a:p>
            <a:pPr marL="108000"/>
            <a:r>
              <a:rPr lang="en-US" noProof="0" dirty="0"/>
              <a:t>Open Access policy</a:t>
            </a:r>
          </a:p>
          <a:p>
            <a:pPr marL="108000"/>
            <a:r>
              <a:rPr lang="en-US" noProof="0" dirty="0"/>
              <a:t>Data management plan</a:t>
            </a:r>
          </a:p>
        </p:txBody>
      </p:sp>
      <p:sp>
        <p:nvSpPr>
          <p:cNvPr id="41" name="TextovéPole 40">
            <a:extLst>
              <a:ext uri="{FF2B5EF4-FFF2-40B4-BE49-F238E27FC236}">
                <a16:creationId xmlns:a16="http://schemas.microsoft.com/office/drawing/2014/main" id="{510602DD-2064-AC32-A7D1-1A9C1337B88F}"/>
              </a:ext>
            </a:extLst>
          </p:cNvPr>
          <p:cNvSpPr txBox="1"/>
          <p:nvPr/>
        </p:nvSpPr>
        <p:spPr>
          <a:xfrm>
            <a:off x="940252" y="794565"/>
            <a:ext cx="3636000" cy="972000"/>
          </a:xfrm>
          <a:prstGeom prst="rect">
            <a:avLst/>
          </a:prstGeom>
          <a:solidFill>
            <a:schemeClr val="bg1">
              <a:lumMod val="95000"/>
            </a:schemeClr>
          </a:solidFill>
          <a:ln w="34925">
            <a:solidFill>
              <a:schemeClr val="tx1"/>
            </a:solidFill>
          </a:ln>
        </p:spPr>
        <p:txBody>
          <a:bodyPr wrap="square" rtlCol="0" anchor="ctr">
            <a:spAutoFit/>
          </a:bodyPr>
          <a:lstStyle/>
          <a:p>
            <a:pPr>
              <a:spcBef>
                <a:spcPts val="0"/>
              </a:spcBef>
            </a:pPr>
            <a:endParaRPr lang="en-US" sz="3200" b="1" noProof="0" dirty="0"/>
          </a:p>
          <a:p>
            <a:pPr>
              <a:spcBef>
                <a:spcPts val="0"/>
              </a:spcBef>
            </a:pPr>
            <a:r>
              <a:rPr lang="en-US" sz="2000" noProof="0" dirty="0"/>
              <a:t> </a:t>
            </a:r>
          </a:p>
        </p:txBody>
      </p:sp>
      <p:sp>
        <p:nvSpPr>
          <p:cNvPr id="42" name="TextovéPole 41">
            <a:extLst>
              <a:ext uri="{FF2B5EF4-FFF2-40B4-BE49-F238E27FC236}">
                <a16:creationId xmlns:a16="http://schemas.microsoft.com/office/drawing/2014/main" id="{2A989B53-CA75-F15A-6090-786DD33F33A8}"/>
              </a:ext>
            </a:extLst>
          </p:cNvPr>
          <p:cNvSpPr txBox="1"/>
          <p:nvPr/>
        </p:nvSpPr>
        <p:spPr>
          <a:xfrm>
            <a:off x="2064412" y="764317"/>
            <a:ext cx="2664000" cy="1015663"/>
          </a:xfrm>
          <a:prstGeom prst="rect">
            <a:avLst/>
          </a:prstGeom>
          <a:noFill/>
        </p:spPr>
        <p:txBody>
          <a:bodyPr wrap="square" rtlCol="0">
            <a:spAutoFit/>
          </a:bodyPr>
          <a:lstStyle/>
          <a:p>
            <a:r>
              <a:rPr lang="en-US" sz="2000" noProof="0" dirty="0"/>
              <a:t>Generate ideas</a:t>
            </a:r>
          </a:p>
          <a:p>
            <a:r>
              <a:rPr lang="en-US" sz="2000" noProof="0" dirty="0"/>
              <a:t>Design research</a:t>
            </a:r>
          </a:p>
          <a:p>
            <a:r>
              <a:rPr lang="en-US" sz="2000" noProof="0" dirty="0"/>
              <a:t>Funding proposal</a:t>
            </a:r>
          </a:p>
        </p:txBody>
      </p:sp>
      <p:sp>
        <p:nvSpPr>
          <p:cNvPr id="43" name="TextovéPole 42">
            <a:extLst>
              <a:ext uri="{FF2B5EF4-FFF2-40B4-BE49-F238E27FC236}">
                <a16:creationId xmlns:a16="http://schemas.microsoft.com/office/drawing/2014/main" id="{B78CE554-037E-8726-A04D-07326BF502F3}"/>
              </a:ext>
            </a:extLst>
          </p:cNvPr>
          <p:cNvSpPr txBox="1"/>
          <p:nvPr/>
        </p:nvSpPr>
        <p:spPr>
          <a:xfrm>
            <a:off x="961005" y="936139"/>
            <a:ext cx="1214446" cy="584775"/>
          </a:xfrm>
          <a:prstGeom prst="rect">
            <a:avLst/>
          </a:prstGeom>
          <a:noFill/>
        </p:spPr>
        <p:txBody>
          <a:bodyPr wrap="square" rtlCol="0">
            <a:spAutoFit/>
          </a:bodyPr>
          <a:lstStyle/>
          <a:p>
            <a:r>
              <a:rPr lang="en-US" sz="3200" b="1" noProof="0" dirty="0"/>
              <a:t>Plan</a:t>
            </a:r>
            <a:endParaRPr lang="en-US" b="1" noProof="0" dirty="0"/>
          </a:p>
        </p:txBody>
      </p:sp>
      <p:sp>
        <p:nvSpPr>
          <p:cNvPr id="38" name="TextovéPole 37"/>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Tree>
    <p:extLst>
      <p:ext uri="{BB962C8B-B14F-4D97-AF65-F5344CB8AC3E}">
        <p14:creationId xmlns:p14="http://schemas.microsoft.com/office/powerpoint/2010/main" val="137288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1">
            <a:extLst>
              <a:ext uri="{FF2B5EF4-FFF2-40B4-BE49-F238E27FC236}">
                <a16:creationId xmlns:a16="http://schemas.microsoft.com/office/drawing/2014/main" id="{E85A95D9-4B94-A050-838B-60D1859F40DF}"/>
              </a:ext>
            </a:extLst>
          </p:cNvPr>
          <p:cNvSpPr txBox="1">
            <a:spLocks/>
          </p:cNvSpPr>
          <p:nvPr/>
        </p:nvSpPr>
        <p:spPr>
          <a:xfrm>
            <a:off x="315880" y="1849736"/>
            <a:ext cx="11504813" cy="1371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b="1" noProof="0" dirty="0">
                <a:solidFill>
                  <a:srgbClr val="CE3736"/>
                </a:solidFill>
                <a:latin typeface="+mj-lt"/>
              </a:rPr>
              <a:t>How to approach </a:t>
            </a:r>
          </a:p>
          <a:p>
            <a:pPr algn="ctr"/>
            <a:r>
              <a:rPr lang="en-US" sz="4800" b="1" noProof="0" dirty="0">
                <a:solidFill>
                  <a:srgbClr val="CE3736"/>
                </a:solidFill>
                <a:latin typeface="+mj-lt"/>
              </a:rPr>
              <a:t>Research Data Management</a:t>
            </a:r>
          </a:p>
          <a:p>
            <a:pPr algn="ctr"/>
            <a:endParaRPr lang="en-US" sz="11500" noProof="0" dirty="0"/>
          </a:p>
        </p:txBody>
      </p:sp>
    </p:spTree>
    <p:extLst>
      <p:ext uri="{BB962C8B-B14F-4D97-AF65-F5344CB8AC3E}">
        <p14:creationId xmlns:p14="http://schemas.microsoft.com/office/powerpoint/2010/main" val="411658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1">
            <a:extLst>
              <a:ext uri="{FF2B5EF4-FFF2-40B4-BE49-F238E27FC236}">
                <a16:creationId xmlns:a16="http://schemas.microsoft.com/office/drawing/2014/main" id="{E85A95D9-4B94-A050-838B-60D1859F40DF}"/>
              </a:ext>
            </a:extLst>
          </p:cNvPr>
          <p:cNvSpPr txBox="1">
            <a:spLocks/>
          </p:cNvSpPr>
          <p:nvPr/>
        </p:nvSpPr>
        <p:spPr>
          <a:xfrm>
            <a:off x="315880" y="1849736"/>
            <a:ext cx="11504813" cy="1371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b="1" noProof="0" dirty="0">
                <a:solidFill>
                  <a:srgbClr val="CE3736"/>
                </a:solidFill>
                <a:latin typeface="+mj-lt"/>
              </a:rPr>
              <a:t>What is research data </a:t>
            </a:r>
          </a:p>
          <a:p>
            <a:pPr algn="ctr"/>
            <a:r>
              <a:rPr lang="en-US" sz="4800" b="1" noProof="0" dirty="0">
                <a:solidFill>
                  <a:srgbClr val="CE3736"/>
                </a:solidFill>
                <a:latin typeface="+mj-lt"/>
              </a:rPr>
              <a:t>and </a:t>
            </a:r>
          </a:p>
          <a:p>
            <a:pPr algn="ctr"/>
            <a:r>
              <a:rPr lang="en-US" sz="4800" b="1" noProof="0" dirty="0">
                <a:solidFill>
                  <a:srgbClr val="CE3736"/>
                </a:solidFill>
                <a:latin typeface="+mj-lt"/>
              </a:rPr>
              <a:t>why manage it?</a:t>
            </a:r>
          </a:p>
          <a:p>
            <a:pPr algn="ctr"/>
            <a:endParaRPr lang="en-US" sz="11500" noProof="0" dirty="0"/>
          </a:p>
        </p:txBody>
      </p:sp>
    </p:spTree>
    <p:extLst>
      <p:ext uri="{BB962C8B-B14F-4D97-AF65-F5344CB8AC3E}">
        <p14:creationId xmlns:p14="http://schemas.microsoft.com/office/powerpoint/2010/main" val="171729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body" idx="4294967295"/>
          </p:nvPr>
        </p:nvSpPr>
        <p:spPr>
          <a:xfrm>
            <a:off x="429207" y="1318846"/>
            <a:ext cx="9238899" cy="4772392"/>
          </a:xfrm>
          <a:prstGeom prst="rect">
            <a:avLst/>
          </a:prstGeom>
          <a:noFill/>
          <a:ln>
            <a:noFill/>
          </a:ln>
        </p:spPr>
        <p:txBody>
          <a:bodyPr spcFirstLastPara="1" wrap="square" lIns="121900" tIns="121900" rIns="121900" bIns="121900" anchor="t" anchorCtr="0">
            <a:noAutofit/>
          </a:bodyPr>
          <a:lstStyle/>
          <a:p>
            <a:pPr marL="609600" indent="-457200">
              <a:lnSpc>
                <a:spcPct val="150000"/>
              </a:lnSpc>
              <a:buSzPts val="2400"/>
              <a:buFont typeface="Arial" panose="020B0604020202020204" pitchFamily="34" charset="0"/>
              <a:buChar char="•"/>
            </a:pPr>
            <a:r>
              <a:rPr lang="en-US" noProof="0" dirty="0"/>
              <a:t>Personal data</a:t>
            </a:r>
          </a:p>
          <a:p>
            <a:pPr marL="609600" indent="-457200">
              <a:lnSpc>
                <a:spcPct val="150000"/>
              </a:lnSpc>
              <a:buSzPts val="2400"/>
              <a:buFont typeface="Arial" panose="020B0604020202020204" pitchFamily="34" charset="0"/>
              <a:buChar char="•"/>
            </a:pPr>
            <a:r>
              <a:rPr lang="en-US" noProof="0" dirty="0"/>
              <a:t>Sensitive data</a:t>
            </a:r>
          </a:p>
          <a:p>
            <a:pPr marL="609600" lvl="0" indent="-457200" algn="l" rtl="0">
              <a:lnSpc>
                <a:spcPct val="150000"/>
              </a:lnSpc>
              <a:spcBef>
                <a:spcPts val="0"/>
              </a:spcBef>
              <a:spcAft>
                <a:spcPts val="0"/>
              </a:spcAft>
              <a:buSzPts val="2400"/>
              <a:buChar char="•"/>
            </a:pPr>
            <a:r>
              <a:rPr lang="en-US" noProof="0" dirty="0"/>
              <a:t>Data protected by legitimate interest:</a:t>
            </a:r>
          </a:p>
          <a:p>
            <a:pPr marL="1295400" lvl="1" indent="-457200">
              <a:lnSpc>
                <a:spcPct val="150000"/>
              </a:lnSpc>
              <a:spcBef>
                <a:spcPts val="0"/>
              </a:spcBef>
              <a:buSzPts val="2400"/>
            </a:pPr>
            <a:r>
              <a:rPr lang="en-US" noProof="0" dirty="0"/>
              <a:t>Intellectual Property</a:t>
            </a:r>
          </a:p>
          <a:p>
            <a:pPr marL="1295400" lvl="1" indent="-457200">
              <a:lnSpc>
                <a:spcPct val="150000"/>
              </a:lnSpc>
              <a:spcBef>
                <a:spcPts val="0"/>
              </a:spcBef>
              <a:buSzPts val="2400"/>
            </a:pPr>
            <a:r>
              <a:rPr lang="en-US" noProof="0" dirty="0"/>
              <a:t>Commercial interests</a:t>
            </a:r>
          </a:p>
        </p:txBody>
      </p:sp>
      <p:sp>
        <p:nvSpPr>
          <p:cNvPr id="2" name="Google Shape;135;p23">
            <a:extLst>
              <a:ext uri="{FF2B5EF4-FFF2-40B4-BE49-F238E27FC236}">
                <a16:creationId xmlns:a16="http://schemas.microsoft.com/office/drawing/2014/main" id="{F9D31B38-487E-A491-E564-AD5481901AE1}"/>
              </a:ext>
            </a:extLst>
          </p:cNvPr>
          <p:cNvSpPr txBox="1">
            <a:spLocks/>
          </p:cNvSpPr>
          <p:nvPr/>
        </p:nvSpPr>
        <p:spPr>
          <a:xfrm>
            <a:off x="415599" y="390167"/>
            <a:ext cx="11092459" cy="763500"/>
          </a:xfrm>
          <a:prstGeom prst="rect">
            <a:avLst/>
          </a:prstGeom>
          <a:noFill/>
          <a:ln>
            <a:noFill/>
          </a:ln>
        </p:spPr>
        <p:txBody>
          <a:bodyPr spcFirstLastPara="1" wrap="square" lIns="91425" tIns="45700" rIns="91425" bIns="45700" anchor="ctr" anchorCtr="0">
            <a:normAutofit/>
          </a:bodyPr>
          <a:lstStyle>
            <a:lvl1pPr lvl="0" algn="l" defTabSz="914400" rtl="0" eaLnBrk="1" latinLnBrk="0" hangingPunct="1">
              <a:lnSpc>
                <a:spcPct val="90000"/>
              </a:lnSpc>
              <a:spcBef>
                <a:spcPts val="0"/>
              </a:spcBef>
              <a:spcAft>
                <a:spcPts val="0"/>
              </a:spcAft>
              <a:buClr>
                <a:schemeClr val="dk1"/>
              </a:buClr>
              <a:buSzPts val="1800"/>
              <a:buNone/>
              <a:defRPr sz="4400" b="1" kern="1200">
                <a:solidFill>
                  <a:srgbClr val="CE3736"/>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noProof="0" dirty="0"/>
              <a:t>What (not) to publish?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EE952E4-1641-1060-C5F3-9948D5B04B36}"/>
            </a:ext>
          </a:extLst>
        </p:cNvPr>
        <p:cNvGrpSpPr/>
        <p:nvPr/>
      </p:nvGrpSpPr>
      <p:grpSpPr>
        <a:xfrm>
          <a:off x="0" y="0"/>
          <a:ext cx="0" cy="0"/>
          <a:chOff x="0" y="0"/>
          <a:chExt cx="0" cy="0"/>
        </a:xfrm>
      </p:grpSpPr>
      <p:sp>
        <p:nvSpPr>
          <p:cNvPr id="110" name="Google Shape;110;p19">
            <a:extLst>
              <a:ext uri="{FF2B5EF4-FFF2-40B4-BE49-F238E27FC236}">
                <a16:creationId xmlns:a16="http://schemas.microsoft.com/office/drawing/2014/main" id="{B4EBDC14-B874-D5E1-CD4E-55E7615DD042}"/>
              </a:ext>
            </a:extLst>
          </p:cNvPr>
          <p:cNvSpPr txBox="1">
            <a:spLocks noGrp="1"/>
          </p:cNvSpPr>
          <p:nvPr>
            <p:ph type="body" idx="4294967295"/>
          </p:nvPr>
        </p:nvSpPr>
        <p:spPr>
          <a:xfrm>
            <a:off x="429207" y="1318846"/>
            <a:ext cx="10983431" cy="4772392"/>
          </a:xfrm>
          <a:prstGeom prst="rect">
            <a:avLst/>
          </a:prstGeom>
          <a:noFill/>
          <a:ln>
            <a:noFill/>
          </a:ln>
        </p:spPr>
        <p:txBody>
          <a:bodyPr spcFirstLastPara="1" wrap="square" lIns="121900" tIns="121900" rIns="121900" bIns="121900" anchor="t" anchorCtr="0">
            <a:noAutofit/>
          </a:bodyPr>
          <a:lstStyle/>
          <a:p>
            <a:pPr marL="609600" lvl="0" indent="-457200" algn="l" rtl="0">
              <a:lnSpc>
                <a:spcPct val="114000"/>
              </a:lnSpc>
              <a:spcBef>
                <a:spcPts val="1000"/>
              </a:spcBef>
              <a:spcAft>
                <a:spcPts val="0"/>
              </a:spcAft>
              <a:buSzPts val="2400"/>
              <a:buChar char="•"/>
            </a:pPr>
            <a:r>
              <a:rPr lang="en-US" noProof="0" dirty="0"/>
              <a:t>Can the data be</a:t>
            </a:r>
          </a:p>
          <a:p>
            <a:pPr marL="1295400" lvl="1" indent="-457200">
              <a:lnSpc>
                <a:spcPct val="114000"/>
              </a:lnSpc>
              <a:spcBef>
                <a:spcPts val="1000"/>
              </a:spcBef>
              <a:buSzPts val="2400"/>
            </a:pPr>
            <a:r>
              <a:rPr lang="en-US" noProof="0" dirty="0"/>
              <a:t>anonymized?</a:t>
            </a:r>
          </a:p>
          <a:p>
            <a:pPr marL="1295400" lvl="1" indent="-457200">
              <a:lnSpc>
                <a:spcPct val="114000"/>
              </a:lnSpc>
              <a:spcBef>
                <a:spcPts val="1000"/>
              </a:spcBef>
              <a:buSzPts val="2400"/>
            </a:pPr>
            <a:r>
              <a:rPr lang="en-US" noProof="0" dirty="0"/>
              <a:t>shared with informed consent?</a:t>
            </a:r>
          </a:p>
          <a:p>
            <a:pPr marL="1295400" lvl="1" indent="-457200">
              <a:lnSpc>
                <a:spcPct val="114000"/>
              </a:lnSpc>
              <a:spcBef>
                <a:spcPts val="1000"/>
              </a:spcBef>
              <a:buSzPts val="2400"/>
            </a:pPr>
            <a:r>
              <a:rPr lang="en-US" noProof="0" dirty="0"/>
              <a:t>shared later (embargo)?</a:t>
            </a:r>
          </a:p>
          <a:p>
            <a:pPr marL="1295400" lvl="1" indent="-457200">
              <a:lnSpc>
                <a:spcPct val="114000"/>
              </a:lnSpc>
              <a:spcBef>
                <a:spcPts val="1000"/>
              </a:spcBef>
              <a:buSzPts val="2400"/>
            </a:pPr>
            <a:r>
              <a:rPr lang="en-US" noProof="0" dirty="0"/>
              <a:t>shared only with selected researchers (controlled access)?</a:t>
            </a:r>
          </a:p>
          <a:p>
            <a:pPr marL="609600" lvl="0" indent="-457200" algn="l" rtl="0">
              <a:lnSpc>
                <a:spcPct val="114000"/>
              </a:lnSpc>
              <a:spcBef>
                <a:spcPts val="1000"/>
              </a:spcBef>
              <a:spcAft>
                <a:spcPts val="0"/>
              </a:spcAft>
              <a:buSzPts val="2400"/>
              <a:buChar char="•"/>
            </a:pPr>
            <a:r>
              <a:rPr lang="en-US" noProof="0" dirty="0"/>
              <a:t>If not, we can still usually share at least </a:t>
            </a:r>
            <a:r>
              <a:rPr lang="en-US" b="1" noProof="0" dirty="0"/>
              <a:t>metadata</a:t>
            </a:r>
            <a:endParaRPr lang="en-US" noProof="0" dirty="0"/>
          </a:p>
        </p:txBody>
      </p:sp>
      <p:sp>
        <p:nvSpPr>
          <p:cNvPr id="2" name="Google Shape;135;p23">
            <a:extLst>
              <a:ext uri="{FF2B5EF4-FFF2-40B4-BE49-F238E27FC236}">
                <a16:creationId xmlns:a16="http://schemas.microsoft.com/office/drawing/2014/main" id="{C5B6C91D-253B-E062-2DB3-C9DD5BEE4A90}"/>
              </a:ext>
            </a:extLst>
          </p:cNvPr>
          <p:cNvSpPr txBox="1">
            <a:spLocks/>
          </p:cNvSpPr>
          <p:nvPr/>
        </p:nvSpPr>
        <p:spPr>
          <a:xfrm>
            <a:off x="415599" y="390167"/>
            <a:ext cx="11092459" cy="763500"/>
          </a:xfrm>
          <a:prstGeom prst="rect">
            <a:avLst/>
          </a:prstGeom>
          <a:noFill/>
          <a:ln>
            <a:noFill/>
          </a:ln>
        </p:spPr>
        <p:txBody>
          <a:bodyPr spcFirstLastPara="1" wrap="square" lIns="91425" tIns="45700" rIns="91425" bIns="45700" anchor="ctr" anchorCtr="0">
            <a:normAutofit/>
          </a:bodyPr>
          <a:lstStyle>
            <a:lvl1pPr lvl="0" algn="l" defTabSz="914400" rtl="0" eaLnBrk="1" latinLnBrk="0" hangingPunct="1">
              <a:lnSpc>
                <a:spcPct val="90000"/>
              </a:lnSpc>
              <a:spcBef>
                <a:spcPts val="0"/>
              </a:spcBef>
              <a:spcAft>
                <a:spcPts val="0"/>
              </a:spcAft>
              <a:buClr>
                <a:schemeClr val="dk1"/>
              </a:buClr>
              <a:buSzPts val="1800"/>
              <a:buNone/>
              <a:defRPr sz="4400" b="1" kern="1200">
                <a:solidFill>
                  <a:srgbClr val="CE3736"/>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noProof="0" dirty="0"/>
              <a:t>What to do with these data?</a:t>
            </a:r>
          </a:p>
        </p:txBody>
      </p:sp>
    </p:spTree>
    <p:extLst>
      <p:ext uri="{BB962C8B-B14F-4D97-AF65-F5344CB8AC3E}">
        <p14:creationId xmlns:p14="http://schemas.microsoft.com/office/powerpoint/2010/main" val="196770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So … what are metadata?</a:t>
            </a:r>
          </a:p>
        </p:txBody>
      </p:sp>
      <p:sp>
        <p:nvSpPr>
          <p:cNvPr id="218" name="Google Shape;218;p36"/>
          <p:cNvSpPr txBox="1">
            <a:spLocks noGrp="1"/>
          </p:cNvSpPr>
          <p:nvPr>
            <p:ph type="body" idx="1"/>
          </p:nvPr>
        </p:nvSpPr>
        <p:spPr>
          <a:xfrm>
            <a:off x="415600" y="1536633"/>
            <a:ext cx="11471600" cy="4555200"/>
          </a:xfrm>
        </p:spPr>
        <p:txBody>
          <a:bodyPr spcFirstLastPara="1" wrap="square" lIns="91425" tIns="45700" rIns="91425" bIns="45700" anchor="t" anchorCtr="0">
            <a:normAutofit/>
          </a:bodyPr>
          <a:lstStyle/>
          <a:p>
            <a:pPr indent="-457200">
              <a:lnSpc>
                <a:spcPct val="114000"/>
              </a:lnSpc>
            </a:pPr>
            <a:r>
              <a:rPr lang="en-US" b="1" noProof="0" dirty="0"/>
              <a:t>Metadata = documentation describing data = “data about data” </a:t>
            </a:r>
            <a:endParaRPr lang="en-US" noProof="0" dirty="0"/>
          </a:p>
          <a:p>
            <a:pPr lvl="1" indent="-457200">
              <a:lnSpc>
                <a:spcPct val="114000"/>
              </a:lnSpc>
            </a:pPr>
            <a:r>
              <a:rPr lang="en-US" noProof="0" dirty="0"/>
              <a:t>Properly describing and documenting data allows others to understand and track important details of the work</a:t>
            </a:r>
          </a:p>
          <a:p>
            <a:pPr indent="-457200">
              <a:lnSpc>
                <a:spcPct val="114000"/>
              </a:lnSpc>
            </a:pPr>
            <a:r>
              <a:rPr lang="en-US" b="1" noProof="0" dirty="0"/>
              <a:t>Machine readability </a:t>
            </a:r>
            <a:r>
              <a:rPr lang="en-US" noProof="0" dirty="0">
                <a:sym typeface="Wingdings" pitchFamily="2" charset="2"/>
              </a:rPr>
              <a:t> </a:t>
            </a:r>
            <a:r>
              <a:rPr lang="en-US" noProof="0" dirty="0"/>
              <a:t>search &amp; retrieval of data from repository.</a:t>
            </a:r>
          </a:p>
          <a:p>
            <a:pPr indent="-457200">
              <a:lnSpc>
                <a:spcPct val="114000"/>
              </a:lnSpc>
            </a:pPr>
            <a:r>
              <a:rPr lang="en-US" b="1" noProof="0" dirty="0"/>
              <a:t>Metadata: who, what, when, where, why, how</a:t>
            </a:r>
          </a:p>
          <a:p>
            <a:pPr indent="-457200">
              <a:lnSpc>
                <a:spcPct val="114000"/>
              </a:lnSpc>
            </a:pPr>
            <a:endParaRPr lang="en-US" noProof="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527181" y="1165576"/>
            <a:ext cx="11010192" cy="718608"/>
          </a:xfrm>
        </p:spPr>
        <p:txBody>
          <a:bodyPr spcFirstLastPara="1" lIns="91425" tIns="45700" rIns="91425" bIns="45700" anchorCtr="0">
            <a:normAutofit/>
          </a:bodyPr>
          <a:lstStyle/>
          <a:p>
            <a:pPr marL="609600" lvl="0" indent="609600" rtl="0">
              <a:spcBef>
                <a:spcPts val="0"/>
              </a:spcBef>
              <a:spcAft>
                <a:spcPts val="0"/>
              </a:spcAft>
              <a:buSzPts val="1800"/>
              <a:buNone/>
            </a:pPr>
            <a:r>
              <a:rPr lang="en-US" noProof="0" dirty="0">
                <a:solidFill>
                  <a:srgbClr val="CE3736"/>
                </a:solidFill>
              </a:rPr>
              <a:t>Dublin Core (1999, Dublin, Ohio)</a:t>
            </a:r>
          </a:p>
        </p:txBody>
      </p:sp>
      <p:sp>
        <p:nvSpPr>
          <p:cNvPr id="231" name="Google Shape;231;p38"/>
          <p:cNvSpPr txBox="1">
            <a:spLocks noGrp="1"/>
          </p:cNvSpPr>
          <p:nvPr>
            <p:ph sz="half" idx="10"/>
          </p:nvPr>
        </p:nvSpPr>
        <p:spPr>
          <a:xfrm>
            <a:off x="527180" y="2054239"/>
            <a:ext cx="5365172" cy="4113393"/>
          </a:xfrm>
        </p:spPr>
        <p:txBody>
          <a:bodyPr spcFirstLastPara="1" lIns="91425" tIns="45700" rIns="91425" bIns="45700" anchorCtr="0">
            <a:normAutofit/>
          </a:bodyPr>
          <a:lstStyle/>
          <a:p>
            <a:pPr marL="0" lvl="0" indent="0" rtl="0">
              <a:spcBef>
                <a:spcPts val="1000"/>
              </a:spcBef>
              <a:spcAft>
                <a:spcPts val="0"/>
              </a:spcAft>
              <a:buClr>
                <a:schemeClr val="dk1"/>
              </a:buClr>
              <a:buSzPts val="1500"/>
              <a:buFont typeface="Arial"/>
              <a:buNone/>
            </a:pPr>
            <a:r>
              <a:rPr lang="en-US" sz="2200" noProof="0" dirty="0"/>
              <a:t>A set of 15 metadata tags:</a:t>
            </a:r>
          </a:p>
          <a:p>
            <a:pPr marL="0" lvl="0" indent="0" rtl="0">
              <a:spcBef>
                <a:spcPts val="1000"/>
              </a:spcBef>
              <a:spcAft>
                <a:spcPts val="0"/>
              </a:spcAft>
              <a:buClr>
                <a:schemeClr val="dk1"/>
              </a:buClr>
              <a:buSzPts val="1500"/>
              <a:buFont typeface="Arial"/>
              <a:buNone/>
            </a:pPr>
            <a:r>
              <a:rPr lang="en-US" sz="2200" b="1" noProof="0" dirty="0"/>
              <a:t>Creator		Contributor</a:t>
            </a:r>
          </a:p>
          <a:p>
            <a:pPr marL="0" lvl="0" indent="0" rtl="0">
              <a:spcBef>
                <a:spcPts val="1000"/>
              </a:spcBef>
              <a:spcAft>
                <a:spcPts val="0"/>
              </a:spcAft>
              <a:buClr>
                <a:schemeClr val="dk1"/>
              </a:buClr>
              <a:buSzPts val="1500"/>
              <a:buFont typeface="Arial"/>
              <a:buNone/>
            </a:pPr>
            <a:r>
              <a:rPr lang="en-US" sz="2200" b="1" noProof="0" dirty="0"/>
              <a:t>Publisher		Title</a:t>
            </a:r>
          </a:p>
          <a:p>
            <a:pPr marL="0" lvl="0" indent="0" rtl="0">
              <a:spcBef>
                <a:spcPts val="1000"/>
              </a:spcBef>
              <a:spcAft>
                <a:spcPts val="0"/>
              </a:spcAft>
              <a:buClr>
                <a:schemeClr val="dk1"/>
              </a:buClr>
              <a:buSzPts val="1500"/>
              <a:buFont typeface="Arial"/>
              <a:buNone/>
            </a:pPr>
            <a:r>
              <a:rPr lang="en-US" sz="2200" b="1" noProof="0" dirty="0"/>
              <a:t>Date			Language</a:t>
            </a:r>
          </a:p>
          <a:p>
            <a:pPr marL="0" lvl="0" indent="0" rtl="0">
              <a:spcBef>
                <a:spcPts val="1000"/>
              </a:spcBef>
              <a:spcAft>
                <a:spcPts val="0"/>
              </a:spcAft>
              <a:buClr>
                <a:schemeClr val="dk1"/>
              </a:buClr>
              <a:buSzPts val="1500"/>
              <a:buFont typeface="Arial"/>
              <a:buNone/>
            </a:pPr>
            <a:r>
              <a:rPr lang="en-US" sz="2200" b="1" noProof="0" dirty="0"/>
              <a:t>Format		Subject</a:t>
            </a:r>
          </a:p>
          <a:p>
            <a:pPr marL="0" lvl="0" indent="0" rtl="0">
              <a:spcBef>
                <a:spcPts val="1000"/>
              </a:spcBef>
              <a:spcAft>
                <a:spcPts val="0"/>
              </a:spcAft>
              <a:buClr>
                <a:schemeClr val="dk1"/>
              </a:buClr>
              <a:buSzPts val="1500"/>
              <a:buFont typeface="Arial"/>
              <a:buNone/>
            </a:pPr>
            <a:r>
              <a:rPr lang="en-US" sz="2200" b="1" noProof="0" dirty="0"/>
              <a:t>Description		Identifier</a:t>
            </a:r>
          </a:p>
          <a:p>
            <a:pPr marL="0" lvl="0" indent="0" rtl="0">
              <a:spcBef>
                <a:spcPts val="1000"/>
              </a:spcBef>
              <a:spcAft>
                <a:spcPts val="0"/>
              </a:spcAft>
              <a:buClr>
                <a:schemeClr val="dk1"/>
              </a:buClr>
              <a:buSzPts val="1500"/>
              <a:buFont typeface="Arial"/>
              <a:buNone/>
            </a:pPr>
            <a:r>
              <a:rPr lang="en-US" sz="2200" b="1" noProof="0" dirty="0"/>
              <a:t>Relation		Source</a:t>
            </a:r>
          </a:p>
          <a:p>
            <a:pPr marL="0" lvl="0" indent="0" rtl="0">
              <a:spcBef>
                <a:spcPts val="1000"/>
              </a:spcBef>
              <a:spcAft>
                <a:spcPts val="0"/>
              </a:spcAft>
              <a:buClr>
                <a:schemeClr val="dk1"/>
              </a:buClr>
              <a:buSzPts val="1500"/>
              <a:buFont typeface="Arial"/>
              <a:buNone/>
            </a:pPr>
            <a:r>
              <a:rPr lang="en-US" sz="2200" b="1" noProof="0" dirty="0"/>
              <a:t>Type			Coverage</a:t>
            </a:r>
          </a:p>
          <a:p>
            <a:pPr marL="0" lvl="0" indent="0" rtl="0">
              <a:spcBef>
                <a:spcPts val="1000"/>
              </a:spcBef>
              <a:spcAft>
                <a:spcPts val="0"/>
              </a:spcAft>
              <a:buClr>
                <a:schemeClr val="dk1"/>
              </a:buClr>
              <a:buSzPts val="1500"/>
              <a:buFont typeface="Arial"/>
              <a:buNone/>
            </a:pPr>
            <a:r>
              <a:rPr lang="en-US" sz="2200" b="1" noProof="0" dirty="0"/>
              <a:t>Rights</a:t>
            </a:r>
          </a:p>
          <a:p>
            <a:pPr marL="0" lvl="0" indent="0" rtl="0">
              <a:spcBef>
                <a:spcPts val="1000"/>
              </a:spcBef>
              <a:spcAft>
                <a:spcPts val="0"/>
              </a:spcAft>
              <a:buSzPts val="2400"/>
              <a:buNone/>
            </a:pPr>
            <a:endParaRPr lang="en-US" sz="2200" noProof="0" dirty="0"/>
          </a:p>
        </p:txBody>
      </p:sp>
      <p:pic>
        <p:nvPicPr>
          <p:cNvPr id="2" name="Google Shape;232;p38">
            <a:extLst>
              <a:ext uri="{FF2B5EF4-FFF2-40B4-BE49-F238E27FC236}">
                <a16:creationId xmlns:a16="http://schemas.microsoft.com/office/drawing/2014/main" id="{3C76D087-EF51-99FF-6BD7-07FF209AE140}"/>
              </a:ext>
            </a:extLst>
          </p:cNvPr>
          <p:cNvPicPr preferRelativeResize="0"/>
          <p:nvPr/>
        </p:nvPicPr>
        <p:blipFill rotWithShape="1">
          <a:blip r:embed="rId3">
            <a:alphaModFix/>
          </a:blip>
          <a:srcRect/>
          <a:stretch/>
        </p:blipFill>
        <p:spPr>
          <a:xfrm>
            <a:off x="7337022" y="1333817"/>
            <a:ext cx="3965400" cy="5291483"/>
          </a:xfrm>
          <a:prstGeom prst="rect">
            <a:avLst/>
          </a:prstGeom>
          <a:noFill/>
          <a:ln>
            <a:noFill/>
          </a:ln>
        </p:spPr>
      </p:pic>
      <p:pic>
        <p:nvPicPr>
          <p:cNvPr id="3" name="Google Shape;233;p38">
            <a:extLst>
              <a:ext uri="{FF2B5EF4-FFF2-40B4-BE49-F238E27FC236}">
                <a16:creationId xmlns:a16="http://schemas.microsoft.com/office/drawing/2014/main" id="{B972B7A6-901C-13A8-4EAA-C830130E813B}"/>
              </a:ext>
            </a:extLst>
          </p:cNvPr>
          <p:cNvPicPr preferRelativeResize="0"/>
          <p:nvPr/>
        </p:nvPicPr>
        <p:blipFill rotWithShape="1">
          <a:blip r:embed="rId4">
            <a:alphaModFix/>
          </a:blip>
          <a:srcRect/>
          <a:stretch/>
        </p:blipFill>
        <p:spPr>
          <a:xfrm>
            <a:off x="525533" y="468600"/>
            <a:ext cx="1013133" cy="10131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0D3A0D9E-5069-DC66-B768-1B93A4FF0E14}"/>
            </a:ext>
          </a:extLst>
        </p:cNvPr>
        <p:cNvGrpSpPr/>
        <p:nvPr/>
      </p:nvGrpSpPr>
      <p:grpSpPr>
        <a:xfrm>
          <a:off x="0" y="0"/>
          <a:ext cx="0" cy="0"/>
          <a:chOff x="0" y="0"/>
          <a:chExt cx="0" cy="0"/>
        </a:xfrm>
      </p:grpSpPr>
      <p:sp>
        <p:nvSpPr>
          <p:cNvPr id="158" name="Google Shape;158;p27">
            <a:extLst>
              <a:ext uri="{FF2B5EF4-FFF2-40B4-BE49-F238E27FC236}">
                <a16:creationId xmlns:a16="http://schemas.microsoft.com/office/drawing/2014/main" id="{56601623-2F02-89BF-625B-709935BEA52E}"/>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noProof="0" dirty="0"/>
              <a:t>FAIR principles</a:t>
            </a:r>
          </a:p>
        </p:txBody>
      </p:sp>
      <p:sp>
        <p:nvSpPr>
          <p:cNvPr id="3" name="Zástupný obsah 2">
            <a:extLst>
              <a:ext uri="{FF2B5EF4-FFF2-40B4-BE49-F238E27FC236}">
                <a16:creationId xmlns:a16="http://schemas.microsoft.com/office/drawing/2014/main" id="{8D356AB1-7BFA-41E2-6466-9B61B532AE39}"/>
              </a:ext>
            </a:extLst>
          </p:cNvPr>
          <p:cNvSpPr txBox="1">
            <a:spLocks/>
          </p:cNvSpPr>
          <p:nvPr/>
        </p:nvSpPr>
        <p:spPr>
          <a:xfrm>
            <a:off x="350520" y="2410290"/>
            <a:ext cx="5400000" cy="390048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noProof="0" dirty="0"/>
              <a:t>Findable</a:t>
            </a:r>
          </a:p>
          <a:p>
            <a:pPr lvl="1"/>
            <a:r>
              <a:rPr lang="en-US" noProof="0" dirty="0"/>
              <a:t>Metadata</a:t>
            </a:r>
          </a:p>
          <a:p>
            <a:pPr lvl="1"/>
            <a:r>
              <a:rPr lang="en-US" noProof="0" dirty="0"/>
              <a:t>Persistent Identifiers</a:t>
            </a:r>
            <a:br>
              <a:rPr lang="en-US" noProof="0" dirty="0"/>
            </a:br>
            <a:r>
              <a:rPr lang="en-US" noProof="0" dirty="0"/>
              <a:t>(DOI, </a:t>
            </a:r>
            <a:r>
              <a:rPr lang="en-US" noProof="0" dirty="0" err="1"/>
              <a:t>ORCiD</a:t>
            </a:r>
            <a:r>
              <a:rPr lang="en-US" noProof="0" dirty="0"/>
              <a:t> ID)</a:t>
            </a:r>
          </a:p>
          <a:p>
            <a:pPr lvl="1"/>
            <a:r>
              <a:rPr lang="en-US" noProof="0" dirty="0"/>
              <a:t>Registration and indexing in searchable repository</a:t>
            </a:r>
          </a:p>
          <a:p>
            <a:r>
              <a:rPr lang="en-US" b="1" noProof="0" dirty="0"/>
              <a:t>Accessible</a:t>
            </a:r>
          </a:p>
          <a:p>
            <a:pPr lvl="1"/>
            <a:r>
              <a:rPr lang="en-US" noProof="0" dirty="0"/>
              <a:t>Free and open metadata</a:t>
            </a:r>
          </a:p>
          <a:p>
            <a:pPr lvl="1"/>
            <a:r>
              <a:rPr lang="en-US" noProof="0" dirty="0"/>
              <a:t>Availability of metadate even when proper data are not available</a:t>
            </a:r>
          </a:p>
        </p:txBody>
      </p:sp>
      <p:sp>
        <p:nvSpPr>
          <p:cNvPr id="4" name="Zástupný obsah 3">
            <a:extLst>
              <a:ext uri="{FF2B5EF4-FFF2-40B4-BE49-F238E27FC236}">
                <a16:creationId xmlns:a16="http://schemas.microsoft.com/office/drawing/2014/main" id="{F2E13170-2889-07DE-0141-C34004092417}"/>
              </a:ext>
            </a:extLst>
          </p:cNvPr>
          <p:cNvSpPr txBox="1">
            <a:spLocks/>
          </p:cNvSpPr>
          <p:nvPr/>
        </p:nvSpPr>
        <p:spPr>
          <a:xfrm>
            <a:off x="5953800" y="2410291"/>
            <a:ext cx="5400000" cy="39004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noProof="0" dirty="0"/>
              <a:t>Interoperable</a:t>
            </a:r>
          </a:p>
          <a:p>
            <a:pPr lvl="1"/>
            <a:r>
              <a:rPr lang="en-US" noProof="0" dirty="0"/>
              <a:t>Widely used language</a:t>
            </a:r>
          </a:p>
          <a:p>
            <a:pPr lvl="1"/>
            <a:r>
              <a:rPr lang="en-US" noProof="0" dirty="0"/>
              <a:t>Preferred formats</a:t>
            </a:r>
          </a:p>
          <a:p>
            <a:pPr lvl="1"/>
            <a:r>
              <a:rPr lang="en-US" noProof="0" dirty="0"/>
              <a:t>Vocabularies and ontologies</a:t>
            </a:r>
          </a:p>
          <a:p>
            <a:r>
              <a:rPr lang="en-US" b="1" noProof="0" dirty="0"/>
              <a:t>Reusable</a:t>
            </a:r>
          </a:p>
          <a:p>
            <a:pPr lvl="1"/>
            <a:r>
              <a:rPr lang="en-US" noProof="0" dirty="0"/>
              <a:t>Rich description (Read Me File)</a:t>
            </a:r>
          </a:p>
          <a:p>
            <a:pPr lvl="1"/>
            <a:r>
              <a:rPr lang="en-US" noProof="0" dirty="0" err="1"/>
              <a:t>Licence</a:t>
            </a:r>
            <a:endParaRPr lang="en-US" noProof="0" dirty="0"/>
          </a:p>
          <a:p>
            <a:pPr lvl="1"/>
            <a:r>
              <a:rPr lang="en-US" noProof="0" dirty="0"/>
              <a:t>Field/Community standards</a:t>
            </a:r>
          </a:p>
        </p:txBody>
      </p:sp>
      <p:pic>
        <p:nvPicPr>
          <p:cNvPr id="6" name="Obrázek 5">
            <a:extLst>
              <a:ext uri="{FF2B5EF4-FFF2-40B4-BE49-F238E27FC236}">
                <a16:creationId xmlns:a16="http://schemas.microsoft.com/office/drawing/2014/main" id="{02012063-602D-1FB9-F2AD-872D636FD261}"/>
              </a:ext>
            </a:extLst>
          </p:cNvPr>
          <p:cNvPicPr>
            <a:picLocks noChangeAspect="1"/>
          </p:cNvPicPr>
          <p:nvPr/>
        </p:nvPicPr>
        <p:blipFill>
          <a:blip r:embed="rId3"/>
          <a:stretch>
            <a:fillRect/>
          </a:stretch>
        </p:blipFill>
        <p:spPr>
          <a:xfrm>
            <a:off x="5953800" y="105964"/>
            <a:ext cx="5308654" cy="1802731"/>
          </a:xfrm>
          <a:prstGeom prst="rect">
            <a:avLst/>
          </a:prstGeom>
        </p:spPr>
      </p:pic>
      <p:sp>
        <p:nvSpPr>
          <p:cNvPr id="7" name="TextovéPole 6">
            <a:extLst>
              <a:ext uri="{FF2B5EF4-FFF2-40B4-BE49-F238E27FC236}">
                <a16:creationId xmlns:a16="http://schemas.microsoft.com/office/drawing/2014/main" id="{7281A57B-2F3C-BCB4-6663-63E9974611BD}"/>
              </a:ext>
            </a:extLst>
          </p:cNvPr>
          <p:cNvSpPr txBox="1"/>
          <p:nvPr/>
        </p:nvSpPr>
        <p:spPr>
          <a:xfrm>
            <a:off x="5955127" y="1908695"/>
            <a:ext cx="5237875" cy="276999"/>
          </a:xfrm>
          <a:prstGeom prst="rect">
            <a:avLst/>
          </a:prstGeom>
          <a:noFill/>
        </p:spPr>
        <p:txBody>
          <a:bodyPr wrap="square">
            <a:spAutoFit/>
          </a:bodyPr>
          <a:lstStyle/>
          <a:p>
            <a:r>
              <a:rPr lang="en-US" sz="1200" b="0" i="0" noProof="0" dirty="0" err="1">
                <a:solidFill>
                  <a:schemeClr val="tx1">
                    <a:lumMod val="50000"/>
                    <a:lumOff val="50000"/>
                  </a:schemeClr>
                </a:solidFill>
                <a:effectLst/>
              </a:rPr>
              <a:t>zdroj</a:t>
            </a:r>
            <a:r>
              <a:rPr lang="en-US" sz="1200" b="0" i="0" noProof="0" dirty="0">
                <a:solidFill>
                  <a:schemeClr val="tx1">
                    <a:lumMod val="50000"/>
                    <a:lumOff val="50000"/>
                  </a:schemeClr>
                </a:solidFill>
                <a:effectLst/>
              </a:rPr>
              <a:t>: </a:t>
            </a:r>
            <a:r>
              <a:rPr lang="en-US" sz="1200" b="0" i="0" u="sng" noProof="0" dirty="0">
                <a:solidFill>
                  <a:schemeClr val="tx1">
                    <a:lumMod val="50000"/>
                    <a:lumOff val="50000"/>
                  </a:schemeClr>
                </a:solidFill>
                <a:effectLst/>
                <a:hlinkClick r:id="rId4">
                  <a:extLst>
                    <a:ext uri="{A12FA001-AC4F-418D-AE19-62706E023703}">
                      <ahyp:hlinkClr xmlns:ahyp="http://schemas.microsoft.com/office/drawing/2018/hyperlinkcolor" xmlns="" val="tx"/>
                    </a:ext>
                  </a:extLst>
                </a:hlinkClick>
              </a:rPr>
              <a:t>SangyaPundir</a:t>
            </a:r>
            <a:r>
              <a:rPr lang="en-US" sz="1200" b="0" i="0" noProof="0" dirty="0">
                <a:solidFill>
                  <a:schemeClr val="tx1">
                    <a:lumMod val="50000"/>
                    <a:lumOff val="50000"/>
                  </a:schemeClr>
                </a:solidFill>
                <a:effectLst/>
              </a:rPr>
              <a:t>, </a:t>
            </a:r>
            <a:r>
              <a:rPr lang="en-US" sz="1200" b="0" i="0" u="sng" noProof="0" dirty="0">
                <a:solidFill>
                  <a:schemeClr val="tx1">
                    <a:lumMod val="50000"/>
                    <a:lumOff val="50000"/>
                  </a:schemeClr>
                </a:solidFill>
                <a:effectLst/>
                <a:hlinkClick r:id="rId5">
                  <a:extLst>
                    <a:ext uri="{A12FA001-AC4F-418D-AE19-62706E023703}">
                      <ahyp:hlinkClr xmlns:ahyp="http://schemas.microsoft.com/office/drawing/2018/hyperlinkcolor" xmlns="" val="tx"/>
                    </a:ext>
                  </a:extLst>
                </a:hlinkClick>
              </a:rPr>
              <a:t>FAIR data principles</a:t>
            </a:r>
            <a:r>
              <a:rPr lang="en-US" sz="1200" b="0" i="0" noProof="0" dirty="0">
                <a:solidFill>
                  <a:schemeClr val="tx1">
                    <a:lumMod val="50000"/>
                    <a:lumOff val="50000"/>
                  </a:schemeClr>
                </a:solidFill>
                <a:effectLst/>
              </a:rPr>
              <a:t>, </a:t>
            </a:r>
            <a:r>
              <a:rPr lang="en-US" sz="1200" b="0" i="0" u="sng" noProof="0" dirty="0">
                <a:solidFill>
                  <a:schemeClr val="tx1">
                    <a:lumMod val="50000"/>
                    <a:lumOff val="50000"/>
                  </a:schemeClr>
                </a:solidFill>
                <a:effectLst/>
                <a:hlinkClick r:id="rId6">
                  <a:extLst>
                    <a:ext uri="{A12FA001-AC4F-418D-AE19-62706E023703}">
                      <ahyp:hlinkClr xmlns:ahyp="http://schemas.microsoft.com/office/drawing/2018/hyperlinkcolor" xmlns="" val="tx"/>
                    </a:ext>
                  </a:extLst>
                </a:hlinkClick>
              </a:rPr>
              <a:t>CC BY-SA 4.0</a:t>
            </a:r>
            <a:endParaRPr lang="en-US" sz="1200" noProof="0" dirty="0">
              <a:solidFill>
                <a:schemeClr val="tx1">
                  <a:lumMod val="50000"/>
                  <a:lumOff val="50000"/>
                </a:schemeClr>
              </a:solidFill>
            </a:endParaRPr>
          </a:p>
        </p:txBody>
      </p:sp>
    </p:spTree>
    <p:extLst>
      <p:ext uri="{BB962C8B-B14F-4D97-AF65-F5344CB8AC3E}">
        <p14:creationId xmlns:p14="http://schemas.microsoft.com/office/powerpoint/2010/main" val="4313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8C690EC7-3226-3C2E-4962-CBBBC58BD2D2}"/>
            </a:ext>
          </a:extLst>
        </p:cNvPr>
        <p:cNvGrpSpPr/>
        <p:nvPr/>
      </p:nvGrpSpPr>
      <p:grpSpPr>
        <a:xfrm>
          <a:off x="0" y="0"/>
          <a:ext cx="0" cy="0"/>
          <a:chOff x="0" y="0"/>
          <a:chExt cx="0" cy="0"/>
        </a:xfrm>
      </p:grpSpPr>
      <p:sp>
        <p:nvSpPr>
          <p:cNvPr id="158" name="Google Shape;158;p27">
            <a:extLst>
              <a:ext uri="{FF2B5EF4-FFF2-40B4-BE49-F238E27FC236}">
                <a16:creationId xmlns:a16="http://schemas.microsoft.com/office/drawing/2014/main" id="{41763C94-B42E-C72C-D1E8-88EBBAFF28BA}"/>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noProof="0" dirty="0"/>
              <a:t>Open vs FAIR Data</a:t>
            </a:r>
          </a:p>
        </p:txBody>
      </p:sp>
      <p:sp>
        <p:nvSpPr>
          <p:cNvPr id="2" name="Google Shape;183;p31">
            <a:extLst>
              <a:ext uri="{FF2B5EF4-FFF2-40B4-BE49-F238E27FC236}">
                <a16:creationId xmlns:a16="http://schemas.microsoft.com/office/drawing/2014/main" id="{A9155378-AC18-D44F-18DD-671D106F8005}"/>
              </a:ext>
            </a:extLst>
          </p:cNvPr>
          <p:cNvSpPr txBox="1"/>
          <p:nvPr/>
        </p:nvSpPr>
        <p:spPr>
          <a:xfrm>
            <a:off x="921358" y="6273624"/>
            <a:ext cx="10184446"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noProof="0" dirty="0">
                <a:solidFill>
                  <a:srgbClr val="000000"/>
                </a:solidFill>
                <a:ea typeface="Fira Sans"/>
                <a:cs typeface="Fira Sans"/>
                <a:sym typeface="Fira Sans"/>
              </a:rPr>
              <a:t>Source</a:t>
            </a:r>
            <a:r>
              <a:rPr lang="en-US" sz="1100" noProof="0" dirty="0">
                <a:solidFill>
                  <a:srgbClr val="000000"/>
                </a:solidFill>
                <a:ea typeface="Fira Sans"/>
                <a:cs typeface="Fira Sans"/>
                <a:sym typeface="Fira Sans"/>
              </a:rPr>
              <a:t>: Valis, Jan (2024). FAIR vs. Open Data (Venn diagram). </a:t>
            </a:r>
            <a:r>
              <a:rPr lang="en-US" sz="1100" noProof="0" dirty="0">
                <a:solidFill>
                  <a:srgbClr val="000000"/>
                </a:solidFill>
                <a:ea typeface="Fira Sans"/>
                <a:cs typeface="Fira Sans"/>
                <a:sym typeface="Fira Sans"/>
                <a:hlinkClick r:id="rId3"/>
              </a:rPr>
              <a:t>doi.org/10.6084/m9.figshare.25648548</a:t>
            </a:r>
            <a:r>
              <a:rPr lang="en-US" sz="1100" noProof="0" dirty="0">
                <a:solidFill>
                  <a:srgbClr val="000000"/>
                </a:solidFill>
                <a:ea typeface="Fira Sans"/>
                <a:cs typeface="Fira Sans"/>
                <a:sym typeface="Fira Sans"/>
              </a:rPr>
              <a:t>.v1; </a:t>
            </a:r>
            <a:r>
              <a:rPr lang="en-US" sz="1100" b="0" i="0" u="none" strike="noStrike" cap="none" noProof="0" dirty="0">
                <a:sym typeface="Fira Sans"/>
              </a:rPr>
              <a:t>Available via license: </a:t>
            </a:r>
            <a:r>
              <a:rPr lang="en-US" sz="1100" b="0" i="0" u="sng" strike="noStrike" cap="none" noProof="0" dirty="0">
                <a:sym typeface="Fira Sans"/>
                <a:hlinkClick r:id="rId4"/>
              </a:rPr>
              <a:t>C</a:t>
            </a:r>
            <a:r>
              <a:rPr lang="en-US" sz="1100" u="sng" noProof="0" dirty="0">
                <a:sym typeface="Fira Sans"/>
                <a:hlinkClick r:id="rId4"/>
              </a:rPr>
              <a:t>C BY</a:t>
            </a:r>
            <a:endParaRPr lang="en-US" sz="1100" b="0" i="0" u="none" strike="noStrike" cap="none" noProof="0" dirty="0">
              <a:solidFill>
                <a:srgbClr val="000000"/>
              </a:solidFill>
              <a:ea typeface="Fira Sans"/>
              <a:cs typeface="Fira Sans"/>
              <a:sym typeface="Fira Sans"/>
            </a:endParaRPr>
          </a:p>
        </p:txBody>
      </p:sp>
      <p:pic>
        <p:nvPicPr>
          <p:cNvPr id="4" name="Obrázek 3" descr="Obsah obrázku text, kruh, snímek obrazovky, Písmo&#10;&#10;Popis byl vytvořen automaticky">
            <a:extLst>
              <a:ext uri="{FF2B5EF4-FFF2-40B4-BE49-F238E27FC236}">
                <a16:creationId xmlns:a16="http://schemas.microsoft.com/office/drawing/2014/main" id="{CCA71A4C-A458-2413-F504-BF2A9C624EC7}"/>
              </a:ext>
            </a:extLst>
          </p:cNvPr>
          <p:cNvPicPr>
            <a:picLocks noChangeAspect="1"/>
          </p:cNvPicPr>
          <p:nvPr/>
        </p:nvPicPr>
        <p:blipFill>
          <a:blip r:embed="rId5"/>
          <a:stretch>
            <a:fillRect/>
          </a:stretch>
        </p:blipFill>
        <p:spPr>
          <a:xfrm>
            <a:off x="3200095" y="990033"/>
            <a:ext cx="5791811" cy="4999850"/>
          </a:xfrm>
          <a:prstGeom prst="rect">
            <a:avLst/>
          </a:prstGeom>
        </p:spPr>
      </p:pic>
    </p:spTree>
    <p:extLst>
      <p:ext uri="{BB962C8B-B14F-4D97-AF65-F5344CB8AC3E}">
        <p14:creationId xmlns:p14="http://schemas.microsoft.com/office/powerpoint/2010/main" val="287418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15600" y="390167"/>
            <a:ext cx="11360700" cy="763500"/>
          </a:xfrm>
        </p:spPr>
        <p:txBody>
          <a:bodyPr spcFirstLastPara="1" wrap="square" lIns="91425" tIns="45700" rIns="91425" bIns="45700" anchor="ctr" anchorCtr="0">
            <a:noAutofit/>
          </a:bodyPr>
          <a:lstStyle/>
          <a:p>
            <a:pPr marL="0" lvl="0" indent="0" rtl="0">
              <a:spcBef>
                <a:spcPts val="0"/>
              </a:spcBef>
              <a:spcAft>
                <a:spcPts val="0"/>
              </a:spcAft>
              <a:buSzPts val="1800"/>
              <a:buNone/>
            </a:pPr>
            <a:r>
              <a:rPr lang="en-US" noProof="0" dirty="0">
                <a:solidFill>
                  <a:srgbClr val="CE3736"/>
                </a:solidFill>
              </a:rPr>
              <a:t>Responsible</a:t>
            </a:r>
            <a:br>
              <a:rPr lang="en-US" noProof="0" dirty="0">
                <a:solidFill>
                  <a:srgbClr val="CE3736"/>
                </a:solidFill>
              </a:rPr>
            </a:br>
            <a:r>
              <a:rPr lang="en-US" noProof="0" dirty="0">
                <a:solidFill>
                  <a:srgbClr val="CE3736"/>
                </a:solidFill>
              </a:rPr>
              <a:t>Research Practice</a:t>
            </a:r>
            <a:endParaRPr lang="en-US" noProof="0" dirty="0"/>
          </a:p>
        </p:txBody>
      </p:sp>
      <p:sp>
        <p:nvSpPr>
          <p:cNvPr id="130" name="Google Shape;130;p22"/>
          <p:cNvSpPr txBox="1">
            <a:spLocks noGrp="1"/>
          </p:cNvSpPr>
          <p:nvPr>
            <p:ph type="body" idx="1"/>
          </p:nvPr>
        </p:nvSpPr>
        <p:spPr>
          <a:xfrm>
            <a:off x="415600" y="1536633"/>
            <a:ext cx="6185922" cy="4555200"/>
          </a:xfrm>
        </p:spPr>
        <p:txBody>
          <a:bodyPr spcFirstLastPara="1" wrap="square" lIns="91425" tIns="45700" rIns="91425" bIns="45700" anchor="t" anchorCtr="0">
            <a:normAutofit fontScale="92500" lnSpcReduction="10000"/>
          </a:bodyPr>
          <a:lstStyle/>
          <a:p>
            <a:pPr marL="609600" lvl="0" indent="-457200" rtl="0">
              <a:lnSpc>
                <a:spcPct val="114000"/>
              </a:lnSpc>
              <a:spcBef>
                <a:spcPts val="1000"/>
              </a:spcBef>
              <a:spcAft>
                <a:spcPts val="0"/>
              </a:spcAft>
              <a:buSzPts val="2400"/>
              <a:buChar char="•"/>
            </a:pPr>
            <a:r>
              <a:rPr lang="en-US" sz="2800" noProof="0" dirty="0"/>
              <a:t>For knowledge to benefit research and society, it must be trustworthy. </a:t>
            </a:r>
          </a:p>
          <a:p>
            <a:pPr marL="609600" lvl="0" indent="-457200" rtl="0">
              <a:lnSpc>
                <a:spcPct val="114000"/>
              </a:lnSpc>
              <a:spcBef>
                <a:spcPts val="0"/>
              </a:spcBef>
              <a:spcAft>
                <a:spcPts val="0"/>
              </a:spcAft>
              <a:buSzPts val="2400"/>
              <a:buChar char="•"/>
            </a:pPr>
            <a:r>
              <a:rPr lang="en-US" sz="2800" noProof="0" dirty="0"/>
              <a:t>Trustworthy research is robust, rigorous, and transparent at all stages of design, execution, and reporting. </a:t>
            </a:r>
          </a:p>
          <a:p>
            <a:pPr marL="609600" lvl="0" indent="-457200" rtl="0">
              <a:lnSpc>
                <a:spcPct val="114000"/>
              </a:lnSpc>
              <a:spcBef>
                <a:spcPts val="0"/>
              </a:spcBef>
              <a:spcAft>
                <a:spcPts val="0"/>
              </a:spcAft>
              <a:buSzPts val="2400"/>
              <a:buChar char="•"/>
            </a:pPr>
            <a:r>
              <a:rPr lang="en-US" sz="2800" noProof="0" dirty="0"/>
              <a:t>Assessment of researchers still rarely includes considerations related to trustworthiness, rigor, and transparency.</a:t>
            </a:r>
          </a:p>
        </p:txBody>
      </p:sp>
      <p:pic>
        <p:nvPicPr>
          <p:cNvPr id="4" name="Google Shape;123;p21">
            <a:extLst>
              <a:ext uri="{FF2B5EF4-FFF2-40B4-BE49-F238E27FC236}">
                <a16:creationId xmlns:a16="http://schemas.microsoft.com/office/drawing/2014/main" id="{6EF18307-E836-6BAB-1958-BF47EB40012E}"/>
              </a:ext>
            </a:extLst>
          </p:cNvPr>
          <p:cNvPicPr preferRelativeResize="0">
            <a:picLocks noChangeAspect="1"/>
          </p:cNvPicPr>
          <p:nvPr/>
        </p:nvPicPr>
        <p:blipFill rotWithShape="1">
          <a:blip r:embed="rId3">
            <a:clrChange>
              <a:clrFrom>
                <a:srgbClr val="FFFFFF"/>
              </a:clrFrom>
              <a:clrTo>
                <a:srgbClr val="FFFFFF">
                  <a:alpha val="0"/>
                </a:srgbClr>
              </a:clrTo>
            </a:clrChange>
            <a:alphaModFix/>
          </a:blip>
          <a:srcRect/>
          <a:stretch/>
        </p:blipFill>
        <p:spPr>
          <a:xfrm>
            <a:off x="6601522" y="69067"/>
            <a:ext cx="4986379" cy="6505728"/>
          </a:xfrm>
          <a:prstGeom prst="rect">
            <a:avLst/>
          </a:prstGeom>
          <a:noFill/>
          <a:ln>
            <a:noFill/>
          </a:ln>
        </p:spPr>
      </p:pic>
      <p:sp>
        <p:nvSpPr>
          <p:cNvPr id="5" name="TextBox 2">
            <a:extLst>
              <a:ext uri="{FF2B5EF4-FFF2-40B4-BE49-F238E27FC236}">
                <a16:creationId xmlns:a16="http://schemas.microsoft.com/office/drawing/2014/main" id="{90F76C0A-B115-615B-B329-B7EAFDE0BAAB}"/>
              </a:ext>
            </a:extLst>
          </p:cNvPr>
          <p:cNvSpPr txBox="1"/>
          <p:nvPr/>
        </p:nvSpPr>
        <p:spPr>
          <a:xfrm>
            <a:off x="6601522" y="6583205"/>
            <a:ext cx="4669868" cy="261610"/>
          </a:xfrm>
          <a:prstGeom prst="rect">
            <a:avLst/>
          </a:prstGeom>
          <a:noFill/>
        </p:spPr>
        <p:txBody>
          <a:bodyPr wrap="none" rtlCol="0">
            <a:spAutoFit/>
          </a:bodyPr>
          <a:lstStyle/>
          <a:p>
            <a:r>
              <a:rPr lang="en-US" sz="1100" b="0" i="0" u="none" strike="noStrike" cap="none" noProof="0" dirty="0">
                <a:sym typeface="Fira Sans"/>
              </a:rPr>
              <a:t>DOI: </a:t>
            </a:r>
            <a:r>
              <a:rPr lang="en-US" sz="1100" b="0" i="0" u="sng" strike="noStrike" cap="none" noProof="0" dirty="0">
                <a:sym typeface="Fira Sans"/>
                <a:hlinkClick r:id="rId4">
                  <a:extLst>
                    <a:ext uri="{A12FA001-AC4F-418D-AE19-62706E023703}">
                      <ahyp:hlinkClr xmlns:ahyp="http://schemas.microsoft.com/office/drawing/2018/hyperlinkcolor" xmlns="" val="tx"/>
                    </a:ext>
                  </a:extLst>
                </a:hlinkClick>
              </a:rPr>
              <a:t>10.1371/journal.pbio.3000737.g001</a:t>
            </a:r>
            <a:r>
              <a:rPr lang="en-US" sz="1100" b="0" i="0" strike="noStrike" cap="none" noProof="0" dirty="0">
                <a:sym typeface="Fira Sans"/>
              </a:rPr>
              <a:t>; </a:t>
            </a:r>
            <a:r>
              <a:rPr lang="en-US" sz="1100" b="0" i="0" u="none" strike="noStrike" cap="none" noProof="0" dirty="0">
                <a:sym typeface="Fira Sans"/>
              </a:rPr>
              <a:t>Available via license: </a:t>
            </a:r>
            <a:r>
              <a:rPr lang="en-US" sz="1100" b="0" i="0" u="sng" strike="noStrike" cap="none" noProof="0" dirty="0">
                <a:sym typeface="Fira Sans"/>
                <a:hlinkClick r:id="rId5">
                  <a:extLst>
                    <a:ext uri="{A12FA001-AC4F-418D-AE19-62706E023703}">
                      <ahyp:hlinkClr xmlns:ahyp="http://schemas.microsoft.com/office/drawing/2018/hyperlinkcolor" xmlns="" val="tx"/>
                    </a:ext>
                  </a:extLst>
                </a:hlinkClick>
              </a:rPr>
              <a:t>CC BY</a:t>
            </a:r>
            <a:r>
              <a:rPr lang="en-US" sz="1100" b="0" i="0" u="none" strike="noStrike" cap="none" noProof="0" dirty="0">
                <a:sym typeface="Fira Sans"/>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6842E06F-C05F-ECAA-4203-860EF3800A3E}"/>
            </a:ext>
          </a:extLst>
        </p:cNvPr>
        <p:cNvGrpSpPr/>
        <p:nvPr/>
      </p:nvGrpSpPr>
      <p:grpSpPr>
        <a:xfrm>
          <a:off x="0" y="0"/>
          <a:ext cx="0" cy="0"/>
          <a:chOff x="0" y="0"/>
          <a:chExt cx="0" cy="0"/>
        </a:xfrm>
      </p:grpSpPr>
      <p:sp>
        <p:nvSpPr>
          <p:cNvPr id="129" name="Google Shape;129;p22">
            <a:extLst>
              <a:ext uri="{FF2B5EF4-FFF2-40B4-BE49-F238E27FC236}">
                <a16:creationId xmlns:a16="http://schemas.microsoft.com/office/drawing/2014/main" id="{8D1B9BB2-820C-77FC-EF4A-B64974CEE8F3}"/>
              </a:ext>
            </a:extLst>
          </p:cNvPr>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We need to plan in advance – DMP</a:t>
            </a:r>
          </a:p>
        </p:txBody>
      </p:sp>
      <p:sp>
        <p:nvSpPr>
          <p:cNvPr id="130" name="Google Shape;130;p22">
            <a:extLst>
              <a:ext uri="{FF2B5EF4-FFF2-40B4-BE49-F238E27FC236}">
                <a16:creationId xmlns:a16="http://schemas.microsoft.com/office/drawing/2014/main" id="{A83C65B9-1392-44D3-3E78-02F933EF90EB}"/>
              </a:ext>
            </a:extLst>
          </p:cNvPr>
          <p:cNvSpPr txBox="1">
            <a:spLocks noGrp="1"/>
          </p:cNvSpPr>
          <p:nvPr>
            <p:ph type="body" idx="1"/>
          </p:nvPr>
        </p:nvSpPr>
        <p:spPr>
          <a:xfrm>
            <a:off x="415600" y="1153667"/>
            <a:ext cx="11360700" cy="5314166"/>
          </a:xfrm>
        </p:spPr>
        <p:txBody>
          <a:bodyPr spcFirstLastPara="1" wrap="square" lIns="91425" tIns="45700" rIns="91425" bIns="45700" anchor="t" anchorCtr="0">
            <a:normAutofit fontScale="92500" lnSpcReduction="20000"/>
          </a:bodyPr>
          <a:lstStyle/>
          <a:p>
            <a:pPr marL="609600" lvl="0" indent="-457200" rtl="0">
              <a:lnSpc>
                <a:spcPct val="114000"/>
              </a:lnSpc>
              <a:spcBef>
                <a:spcPts val="1000"/>
              </a:spcBef>
              <a:spcAft>
                <a:spcPts val="0"/>
              </a:spcAft>
              <a:buSzPts val="2400"/>
              <a:buChar char="•"/>
            </a:pPr>
            <a:r>
              <a:rPr lang="en-US" noProof="0" dirty="0"/>
              <a:t>Instruments</a:t>
            </a:r>
          </a:p>
          <a:p>
            <a:pPr marL="1219200" lvl="1" indent="-431800" rtl="0">
              <a:lnSpc>
                <a:spcPct val="114000"/>
              </a:lnSpc>
              <a:spcBef>
                <a:spcPts val="0"/>
              </a:spcBef>
              <a:spcAft>
                <a:spcPts val="0"/>
              </a:spcAft>
              <a:buSzPts val="2000"/>
              <a:buChar char="•"/>
            </a:pPr>
            <a:r>
              <a:rPr lang="en-US" sz="2800" noProof="0" dirty="0"/>
              <a:t>Can we properly document what we are doing, and how?</a:t>
            </a:r>
          </a:p>
          <a:p>
            <a:pPr marL="609600" lvl="0" indent="-457200" rtl="0">
              <a:lnSpc>
                <a:spcPct val="114000"/>
              </a:lnSpc>
              <a:spcBef>
                <a:spcPts val="0"/>
              </a:spcBef>
              <a:spcAft>
                <a:spcPts val="0"/>
              </a:spcAft>
              <a:buSzPts val="2400"/>
              <a:buChar char="•"/>
            </a:pPr>
            <a:r>
              <a:rPr lang="en-US" noProof="0" dirty="0"/>
              <a:t>Size</a:t>
            </a:r>
          </a:p>
          <a:p>
            <a:pPr marL="1219200" lvl="1" indent="-431800" rtl="0">
              <a:lnSpc>
                <a:spcPct val="114000"/>
              </a:lnSpc>
              <a:spcBef>
                <a:spcPts val="0"/>
              </a:spcBef>
              <a:spcAft>
                <a:spcPts val="0"/>
              </a:spcAft>
              <a:buSzPts val="2000"/>
              <a:buChar char="•"/>
            </a:pPr>
            <a:r>
              <a:rPr lang="en-US" sz="2800" noProof="0" dirty="0"/>
              <a:t>Do we have enough storage for the captured data?</a:t>
            </a:r>
          </a:p>
          <a:p>
            <a:pPr marL="609600" lvl="0" indent="-457200" rtl="0">
              <a:lnSpc>
                <a:spcPct val="114000"/>
              </a:lnSpc>
              <a:spcBef>
                <a:spcPts val="0"/>
              </a:spcBef>
              <a:spcAft>
                <a:spcPts val="0"/>
              </a:spcAft>
              <a:buSzPts val="2400"/>
              <a:buChar char="•"/>
            </a:pPr>
            <a:r>
              <a:rPr lang="en-US" noProof="0" dirty="0"/>
              <a:t>Software</a:t>
            </a:r>
          </a:p>
          <a:p>
            <a:pPr marL="1219200" lvl="1" indent="-431800" rtl="0">
              <a:lnSpc>
                <a:spcPct val="114000"/>
              </a:lnSpc>
              <a:spcBef>
                <a:spcPts val="0"/>
              </a:spcBef>
              <a:spcAft>
                <a:spcPts val="0"/>
              </a:spcAft>
              <a:buSzPts val="2000"/>
              <a:buChar char="•"/>
            </a:pPr>
            <a:r>
              <a:rPr lang="en-US" sz="2800" noProof="0" dirty="0"/>
              <a:t>Do we have workflow for processing of data?</a:t>
            </a:r>
          </a:p>
          <a:p>
            <a:pPr marL="1219200" lvl="1" indent="-431800" rtl="0">
              <a:lnSpc>
                <a:spcPct val="114000"/>
              </a:lnSpc>
              <a:spcBef>
                <a:spcPts val="0"/>
              </a:spcBef>
              <a:spcAft>
                <a:spcPts val="0"/>
              </a:spcAft>
              <a:buSzPts val="2000"/>
              <a:buChar char="•"/>
            </a:pPr>
            <a:r>
              <a:rPr lang="en-US" sz="2800" noProof="0" dirty="0"/>
              <a:t>Do we have access to proper software?</a:t>
            </a:r>
          </a:p>
          <a:p>
            <a:pPr marL="1219200" lvl="1" indent="-431800" rtl="0">
              <a:lnSpc>
                <a:spcPct val="114000"/>
              </a:lnSpc>
              <a:spcBef>
                <a:spcPts val="0"/>
              </a:spcBef>
              <a:spcAft>
                <a:spcPts val="0"/>
              </a:spcAft>
              <a:buSzPts val="2000"/>
              <a:buChar char="•"/>
            </a:pPr>
            <a:r>
              <a:rPr lang="en-US" sz="2800" noProof="0" dirty="0"/>
              <a:t>Can we use open file formats?</a:t>
            </a:r>
          </a:p>
          <a:p>
            <a:pPr marL="609600" lvl="0" indent="-457200" rtl="0">
              <a:lnSpc>
                <a:spcPct val="114000"/>
              </a:lnSpc>
              <a:spcBef>
                <a:spcPts val="0"/>
              </a:spcBef>
              <a:spcAft>
                <a:spcPts val="0"/>
              </a:spcAft>
              <a:buSzPts val="2400"/>
              <a:buChar char="•"/>
            </a:pPr>
            <a:r>
              <a:rPr lang="en-US" noProof="0" dirty="0"/>
              <a:t>Ethics</a:t>
            </a:r>
          </a:p>
          <a:p>
            <a:pPr marL="1219200" lvl="1" indent="-431800" rtl="0">
              <a:lnSpc>
                <a:spcPct val="114000"/>
              </a:lnSpc>
              <a:spcBef>
                <a:spcPts val="0"/>
              </a:spcBef>
              <a:spcAft>
                <a:spcPts val="0"/>
              </a:spcAft>
              <a:buSzPts val="2000"/>
              <a:buChar char="•"/>
            </a:pPr>
            <a:r>
              <a:rPr lang="en-US" sz="2800" noProof="0" dirty="0"/>
              <a:t>Are there any set procedures for data processing?</a:t>
            </a:r>
          </a:p>
          <a:p>
            <a:pPr marL="1219200" lvl="1" indent="-431800" rtl="0">
              <a:lnSpc>
                <a:spcPct val="114000"/>
              </a:lnSpc>
              <a:spcBef>
                <a:spcPts val="0"/>
              </a:spcBef>
              <a:spcAft>
                <a:spcPts val="0"/>
              </a:spcAft>
              <a:buSzPts val="2000"/>
              <a:buChar char="•"/>
            </a:pPr>
            <a:r>
              <a:rPr lang="en-US" sz="2800" noProof="0" dirty="0"/>
              <a:t>Collaboration and services</a:t>
            </a:r>
          </a:p>
          <a:p>
            <a:pPr marL="1219200" lvl="1" indent="-431800" rtl="0">
              <a:lnSpc>
                <a:spcPct val="114000"/>
              </a:lnSpc>
              <a:spcBef>
                <a:spcPts val="0"/>
              </a:spcBef>
              <a:spcAft>
                <a:spcPts val="0"/>
              </a:spcAft>
              <a:buSzPts val="2000"/>
              <a:buChar char="•"/>
            </a:pPr>
            <a:r>
              <a:rPr lang="en-US" sz="2800" noProof="0" dirty="0"/>
              <a:t>Personal/sensitive data</a:t>
            </a:r>
          </a:p>
          <a:p>
            <a:pPr marL="1219200" lvl="1" indent="-431800" rtl="0">
              <a:lnSpc>
                <a:spcPct val="114000"/>
              </a:lnSpc>
              <a:spcBef>
                <a:spcPts val="0"/>
              </a:spcBef>
              <a:spcAft>
                <a:spcPts val="0"/>
              </a:spcAft>
              <a:buSzPts val="2000"/>
              <a:buChar char="•"/>
            </a:pPr>
            <a:r>
              <a:rPr lang="en-US" sz="2800" noProof="0" dirty="0"/>
              <a:t>Ethical </a:t>
            </a:r>
            <a:r>
              <a:rPr lang="en-US" sz="2800" noProof="0" dirty="0" err="1"/>
              <a:t>comitte</a:t>
            </a:r>
            <a:r>
              <a:rPr lang="en-US" sz="2800" noProof="0" dirty="0"/>
              <a:t> consent?</a:t>
            </a:r>
            <a:endParaRPr lang="en-US" noProof="0" dirty="0"/>
          </a:p>
        </p:txBody>
      </p:sp>
    </p:spTree>
    <p:extLst>
      <p:ext uri="{BB962C8B-B14F-4D97-AF65-F5344CB8AC3E}">
        <p14:creationId xmlns:p14="http://schemas.microsoft.com/office/powerpoint/2010/main" val="269789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We need to plan in advance – DMP</a:t>
            </a:r>
          </a:p>
        </p:txBody>
      </p:sp>
      <p:sp>
        <p:nvSpPr>
          <p:cNvPr id="136" name="Google Shape;136;p23"/>
          <p:cNvSpPr txBox="1">
            <a:spLocks noGrp="1"/>
          </p:cNvSpPr>
          <p:nvPr>
            <p:ph type="body" idx="1"/>
          </p:nvPr>
        </p:nvSpPr>
        <p:spPr>
          <a:xfrm>
            <a:off x="415600" y="1153668"/>
            <a:ext cx="11360700" cy="5314166"/>
          </a:xfrm>
        </p:spPr>
        <p:txBody>
          <a:bodyPr spcFirstLastPara="1" wrap="square" lIns="91425" tIns="45700" rIns="91425" bIns="45700" anchor="t" anchorCtr="0">
            <a:normAutofit lnSpcReduction="10000"/>
          </a:bodyPr>
          <a:lstStyle/>
          <a:p>
            <a:pPr marL="609600" lvl="0" indent="-457200" rtl="0">
              <a:lnSpc>
                <a:spcPct val="114000"/>
              </a:lnSpc>
              <a:spcBef>
                <a:spcPts val="1000"/>
              </a:spcBef>
              <a:spcAft>
                <a:spcPts val="0"/>
              </a:spcAft>
              <a:buSzPts val="2400"/>
              <a:buChar char="•"/>
            </a:pPr>
            <a:r>
              <a:rPr lang="en-US" sz="2600" noProof="0" dirty="0"/>
              <a:t>Backup</a:t>
            </a:r>
          </a:p>
          <a:p>
            <a:pPr marL="1219200" lvl="1" indent="-431800" rtl="0">
              <a:lnSpc>
                <a:spcPct val="114000"/>
              </a:lnSpc>
              <a:spcBef>
                <a:spcPts val="0"/>
              </a:spcBef>
              <a:spcAft>
                <a:spcPts val="0"/>
              </a:spcAft>
              <a:buSzPts val="2000"/>
              <a:buChar char="•"/>
            </a:pPr>
            <a:r>
              <a:rPr lang="en-US" sz="2600" noProof="0" dirty="0"/>
              <a:t>How and where?</a:t>
            </a:r>
          </a:p>
          <a:p>
            <a:pPr marL="1219200" lvl="1" indent="-431800" rtl="0">
              <a:lnSpc>
                <a:spcPct val="114000"/>
              </a:lnSpc>
              <a:spcBef>
                <a:spcPts val="0"/>
              </a:spcBef>
              <a:spcAft>
                <a:spcPts val="0"/>
              </a:spcAft>
              <a:buSzPts val="2000"/>
              <a:buChar char="•"/>
            </a:pPr>
            <a:r>
              <a:rPr lang="en-US" sz="2600" noProof="0" dirty="0"/>
              <a:t>Do we need encryption and access control?</a:t>
            </a:r>
          </a:p>
          <a:p>
            <a:pPr marL="609600" lvl="0" indent="-457200" rtl="0">
              <a:lnSpc>
                <a:spcPct val="114000"/>
              </a:lnSpc>
              <a:spcBef>
                <a:spcPts val="0"/>
              </a:spcBef>
              <a:spcAft>
                <a:spcPts val="0"/>
              </a:spcAft>
              <a:buSzPts val="2400"/>
              <a:buChar char="•"/>
            </a:pPr>
            <a:r>
              <a:rPr lang="en-US" sz="2600" noProof="0" dirty="0"/>
              <a:t>Copyright License</a:t>
            </a:r>
          </a:p>
          <a:p>
            <a:pPr marL="1219200" lvl="1" indent="-431800" rtl="0">
              <a:lnSpc>
                <a:spcPct val="114000"/>
              </a:lnSpc>
              <a:spcBef>
                <a:spcPts val="0"/>
              </a:spcBef>
              <a:spcAft>
                <a:spcPts val="0"/>
              </a:spcAft>
              <a:buSzPts val="2000"/>
              <a:buChar char="•"/>
            </a:pPr>
            <a:r>
              <a:rPr lang="en-US" sz="2600" noProof="0" dirty="0"/>
              <a:t>How are we legally bound?</a:t>
            </a:r>
          </a:p>
          <a:p>
            <a:pPr marL="1219200" lvl="1" indent="-431800" rtl="0">
              <a:lnSpc>
                <a:spcPct val="114000"/>
              </a:lnSpc>
              <a:spcBef>
                <a:spcPts val="0"/>
              </a:spcBef>
              <a:spcAft>
                <a:spcPts val="0"/>
              </a:spcAft>
              <a:buSzPts val="2000"/>
              <a:buChar char="•"/>
            </a:pPr>
            <a:r>
              <a:rPr lang="en-US" sz="2600" noProof="0" dirty="0"/>
              <a:t>How do we want to license our results?</a:t>
            </a:r>
          </a:p>
          <a:p>
            <a:pPr marL="609600" lvl="0" indent="-457200" rtl="0">
              <a:lnSpc>
                <a:spcPct val="114000"/>
              </a:lnSpc>
              <a:spcBef>
                <a:spcPts val="0"/>
              </a:spcBef>
              <a:spcAft>
                <a:spcPts val="0"/>
              </a:spcAft>
              <a:buSzPts val="2400"/>
              <a:buChar char="•"/>
            </a:pPr>
            <a:r>
              <a:rPr lang="en-US" sz="2600" noProof="0" dirty="0"/>
              <a:t>Publishing</a:t>
            </a:r>
          </a:p>
          <a:p>
            <a:pPr marL="1219200" lvl="1" indent="-431800" rtl="0">
              <a:lnSpc>
                <a:spcPct val="114000"/>
              </a:lnSpc>
              <a:spcBef>
                <a:spcPts val="0"/>
              </a:spcBef>
              <a:spcAft>
                <a:spcPts val="0"/>
              </a:spcAft>
              <a:buSzPts val="2000"/>
              <a:buChar char="•"/>
            </a:pPr>
            <a:r>
              <a:rPr lang="en-US" sz="2600" noProof="0" dirty="0"/>
              <a:t>Can we publish data?</a:t>
            </a:r>
          </a:p>
          <a:p>
            <a:pPr marL="1219200" lvl="1" indent="-431800" rtl="0">
              <a:lnSpc>
                <a:spcPct val="114000"/>
              </a:lnSpc>
              <a:spcBef>
                <a:spcPts val="0"/>
              </a:spcBef>
              <a:spcAft>
                <a:spcPts val="0"/>
              </a:spcAft>
              <a:buSzPts val="2000"/>
              <a:buChar char="•"/>
            </a:pPr>
            <a:r>
              <a:rPr lang="en-US" sz="2600" noProof="0" dirty="0"/>
              <a:t>Is there any domain-specific repository?</a:t>
            </a:r>
          </a:p>
          <a:p>
            <a:pPr marL="609600" lvl="0" indent="-457200" rtl="0">
              <a:lnSpc>
                <a:spcPct val="114000"/>
              </a:lnSpc>
              <a:spcBef>
                <a:spcPts val="0"/>
              </a:spcBef>
              <a:spcAft>
                <a:spcPts val="0"/>
              </a:spcAft>
              <a:buSzPts val="2400"/>
              <a:buChar char="•"/>
            </a:pPr>
            <a:r>
              <a:rPr lang="en-US" sz="2600" noProof="0" dirty="0"/>
              <a:t>Archiving</a:t>
            </a:r>
          </a:p>
          <a:p>
            <a:pPr marL="1219200" lvl="1" indent="-431800" rtl="0">
              <a:lnSpc>
                <a:spcPct val="114000"/>
              </a:lnSpc>
              <a:spcBef>
                <a:spcPts val="0"/>
              </a:spcBef>
              <a:spcAft>
                <a:spcPts val="0"/>
              </a:spcAft>
              <a:buSzPts val="2000"/>
              <a:buChar char="•"/>
            </a:pPr>
            <a:r>
              <a:rPr lang="en-US" sz="2600" noProof="0" dirty="0"/>
              <a:t>What data to archive?</a:t>
            </a:r>
          </a:p>
          <a:p>
            <a:pPr marL="1219200" lvl="1" indent="-431800" rtl="0">
              <a:lnSpc>
                <a:spcPct val="114000"/>
              </a:lnSpc>
              <a:spcBef>
                <a:spcPts val="0"/>
              </a:spcBef>
              <a:spcAft>
                <a:spcPts val="0"/>
              </a:spcAft>
              <a:buSzPts val="2000"/>
              <a:buChar char="•"/>
            </a:pPr>
            <a:r>
              <a:rPr lang="en-US" sz="2600" noProof="0" dirty="0"/>
              <a:t>How long?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1DEE-6774-04AB-56AF-8905860B865E}"/>
            </a:ext>
          </a:extLst>
        </p:cNvPr>
        <p:cNvGrpSpPr/>
        <p:nvPr/>
      </p:nvGrpSpPr>
      <p:grpSpPr>
        <a:xfrm>
          <a:off x="0" y="0"/>
          <a:ext cx="0" cy="0"/>
          <a:chOff x="0" y="0"/>
          <a:chExt cx="0" cy="0"/>
        </a:xfrm>
      </p:grpSpPr>
      <p:sp>
        <p:nvSpPr>
          <p:cNvPr id="2" name="Zástupný symbol pro text 2">
            <a:extLst>
              <a:ext uri="{FF2B5EF4-FFF2-40B4-BE49-F238E27FC236}">
                <a16:creationId xmlns:a16="http://schemas.microsoft.com/office/drawing/2014/main" id="{726BD841-C813-581B-44A2-4D0DBCE4BF4B}"/>
              </a:ext>
            </a:extLst>
          </p:cNvPr>
          <p:cNvSpPr txBox="1">
            <a:spLocks/>
          </p:cNvSpPr>
          <p:nvPr/>
        </p:nvSpPr>
        <p:spPr>
          <a:xfrm>
            <a:off x="571500" y="1493134"/>
            <a:ext cx="11048999" cy="496082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10 000 CZK</a:t>
            </a:r>
          </a:p>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100 000 CZK</a:t>
            </a:r>
          </a:p>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1 000 000 CZK</a:t>
            </a:r>
          </a:p>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10 000 000 CZK</a:t>
            </a:r>
          </a:p>
        </p:txBody>
      </p:sp>
      <p:sp>
        <p:nvSpPr>
          <p:cNvPr id="8" name="Zástupný symbol pro obsah 1">
            <a:extLst>
              <a:ext uri="{FF2B5EF4-FFF2-40B4-BE49-F238E27FC236}">
                <a16:creationId xmlns:a16="http://schemas.microsoft.com/office/drawing/2014/main" id="{42B37C97-71B8-D11A-9F91-85300C5BB4C5}"/>
              </a:ext>
            </a:extLst>
          </p:cNvPr>
          <p:cNvSpPr txBox="1">
            <a:spLocks/>
          </p:cNvSpPr>
          <p:nvPr/>
        </p:nvSpPr>
        <p:spPr>
          <a:xfrm>
            <a:off x="571499" y="230189"/>
            <a:ext cx="11620501" cy="12629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Question #4: How much would cost you to archive</a:t>
            </a:r>
            <a:br>
              <a:rPr lang="en-US" sz="3300" b="1" noProof="0" dirty="0">
                <a:solidFill>
                  <a:srgbClr val="CE3736"/>
                </a:solidFill>
                <a:latin typeface="Arial" panose="020B0604020202020204"/>
              </a:rPr>
            </a:br>
            <a:r>
              <a:rPr lang="en-US" sz="3300" b="1" noProof="0" dirty="0">
                <a:solidFill>
                  <a:srgbClr val="CE3736"/>
                </a:solidFill>
                <a:latin typeface="Arial" panose="020B0604020202020204"/>
              </a:rPr>
              <a:t>			100 TB of your research data for 10 years?</a:t>
            </a:r>
            <a:endParaRPr lang="en-US" sz="3300" noProof="0" dirty="0"/>
          </a:p>
        </p:txBody>
      </p:sp>
    </p:spTree>
    <p:extLst>
      <p:ext uri="{BB962C8B-B14F-4D97-AF65-F5344CB8AC3E}">
        <p14:creationId xmlns:p14="http://schemas.microsoft.com/office/powerpoint/2010/main" val="28873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85FAD-8ED0-65B3-9EEE-DB238ACA3CF9}"/>
            </a:ext>
          </a:extLst>
        </p:cNvPr>
        <p:cNvGrpSpPr/>
        <p:nvPr/>
      </p:nvGrpSpPr>
      <p:grpSpPr>
        <a:xfrm>
          <a:off x="0" y="0"/>
          <a:ext cx="0" cy="0"/>
          <a:chOff x="0" y="0"/>
          <a:chExt cx="0" cy="0"/>
        </a:xfrm>
      </p:grpSpPr>
      <p:sp>
        <p:nvSpPr>
          <p:cNvPr id="3" name="Zástupný symbol pro obsah 1">
            <a:extLst>
              <a:ext uri="{FF2B5EF4-FFF2-40B4-BE49-F238E27FC236}">
                <a16:creationId xmlns:a16="http://schemas.microsoft.com/office/drawing/2014/main" id="{BE9F05A5-98A6-E587-170A-D5BE31BD1448}"/>
              </a:ext>
            </a:extLst>
          </p:cNvPr>
          <p:cNvSpPr txBox="1">
            <a:spLocks/>
          </p:cNvSpPr>
          <p:nvPr/>
        </p:nvSpPr>
        <p:spPr>
          <a:xfrm>
            <a:off x="571500" y="230189"/>
            <a:ext cx="11711940"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CE3736"/>
                </a:solidFill>
                <a:effectLst/>
                <a:uLnTx/>
                <a:uFillTx/>
                <a:latin typeface="Arial" panose="020B0604020202020204"/>
                <a:ea typeface="+mn-ea"/>
                <a:cs typeface="+mn-cs"/>
              </a:rPr>
              <a:t>Research data</a:t>
            </a:r>
            <a:endParaRPr lang="en-US" sz="3300" noProof="0" dirty="0"/>
          </a:p>
        </p:txBody>
      </p:sp>
      <p:sp>
        <p:nvSpPr>
          <p:cNvPr id="4" name="Zástupný symbol pro text 2">
            <a:extLst>
              <a:ext uri="{FF2B5EF4-FFF2-40B4-BE49-F238E27FC236}">
                <a16:creationId xmlns:a16="http://schemas.microsoft.com/office/drawing/2014/main" id="{09D10D57-7B3C-C888-F468-890B3CFD0AA9}"/>
              </a:ext>
            </a:extLst>
          </p:cNvPr>
          <p:cNvSpPr txBox="1">
            <a:spLocks/>
          </p:cNvSpPr>
          <p:nvPr/>
        </p:nvSpPr>
        <p:spPr>
          <a:xfrm>
            <a:off x="571500" y="986189"/>
            <a:ext cx="11483866"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Zástupný text 2">
            <a:extLst>
              <a:ext uri="{FF2B5EF4-FFF2-40B4-BE49-F238E27FC236}">
                <a16:creationId xmlns:a16="http://schemas.microsoft.com/office/drawing/2014/main" id="{26B26BB5-EAA7-67AF-E70D-382016D58E70}"/>
              </a:ext>
            </a:extLst>
          </p:cNvPr>
          <p:cNvSpPr txBox="1">
            <a:spLocks/>
          </p:cNvSpPr>
          <p:nvPr/>
        </p:nvSpPr>
        <p:spPr>
          <a:xfrm>
            <a:off x="571500" y="986189"/>
            <a:ext cx="116205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spcAft>
                <a:spcPts val="1200"/>
              </a:spcAft>
            </a:pPr>
            <a:endParaRPr lang="en-US" sz="2000" noProof="0" dirty="0"/>
          </a:p>
          <a:p>
            <a:endParaRPr lang="en-US" noProof="0" dirty="0"/>
          </a:p>
        </p:txBody>
      </p:sp>
      <p:sp>
        <p:nvSpPr>
          <p:cNvPr id="5" name="TextovéPole 4">
            <a:extLst>
              <a:ext uri="{FF2B5EF4-FFF2-40B4-BE49-F238E27FC236}">
                <a16:creationId xmlns:a16="http://schemas.microsoft.com/office/drawing/2014/main" id="{7E703B0C-6B90-FD08-C265-0095185E0EB9}"/>
              </a:ext>
            </a:extLst>
          </p:cNvPr>
          <p:cNvSpPr txBox="1"/>
          <p:nvPr/>
        </p:nvSpPr>
        <p:spPr>
          <a:xfrm>
            <a:off x="571500" y="1150282"/>
            <a:ext cx="10556653" cy="44558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noProof="0" dirty="0"/>
              <a:t>Any information </a:t>
            </a:r>
            <a:r>
              <a:rPr lang="en-US" sz="2400" b="1" noProof="0" dirty="0"/>
              <a:t>collected</a:t>
            </a:r>
            <a:r>
              <a:rPr lang="en-US" sz="2400" noProof="0" dirty="0"/>
              <a:t>, </a:t>
            </a:r>
            <a:r>
              <a:rPr lang="en-US" sz="2400" b="1" noProof="0" dirty="0"/>
              <a:t>observed</a:t>
            </a:r>
            <a:r>
              <a:rPr lang="en-US" sz="2400" noProof="0" dirty="0"/>
              <a:t>, </a:t>
            </a:r>
            <a:r>
              <a:rPr lang="en-US" sz="2400" b="1" noProof="0" dirty="0"/>
              <a:t>generated,</a:t>
            </a:r>
            <a:r>
              <a:rPr lang="en-US" sz="2400" noProof="0" dirty="0"/>
              <a:t> or </a:t>
            </a:r>
            <a:r>
              <a:rPr lang="en-US" sz="2400" b="1" noProof="0" dirty="0"/>
              <a:t>created</a:t>
            </a:r>
            <a:r>
              <a:rPr lang="en-US" sz="2400" noProof="0" dirty="0"/>
              <a:t> during the research process to produce and support research findings</a:t>
            </a:r>
          </a:p>
          <a:p>
            <a:pPr marL="342900" indent="-342900">
              <a:lnSpc>
                <a:spcPct val="150000"/>
              </a:lnSpc>
              <a:buFont typeface="Arial" panose="020B0604020202020204" pitchFamily="34" charset="0"/>
              <a:buChar char="•"/>
            </a:pPr>
            <a:r>
              <a:rPr lang="en-US" sz="2400" noProof="0" dirty="0"/>
              <a:t>Primary data</a:t>
            </a:r>
          </a:p>
          <a:p>
            <a:pPr marL="800100" lvl="1" indent="-342900">
              <a:lnSpc>
                <a:spcPct val="150000"/>
              </a:lnSpc>
              <a:buFont typeface="Arial" panose="020B0604020202020204" pitchFamily="34" charset="0"/>
              <a:buChar char="•"/>
            </a:pPr>
            <a:r>
              <a:rPr lang="en-US" sz="2400" noProof="0" dirty="0"/>
              <a:t>Directly from a given research</a:t>
            </a:r>
          </a:p>
          <a:p>
            <a:pPr marL="800100" lvl="1" indent="-342900">
              <a:lnSpc>
                <a:spcPct val="150000"/>
              </a:lnSpc>
              <a:buFont typeface="Arial" panose="020B0604020202020204" pitchFamily="34" charset="0"/>
              <a:buChar char="•"/>
            </a:pPr>
            <a:r>
              <a:rPr lang="en-US" sz="2400" noProof="0" dirty="0"/>
              <a:t>Quantitative (volume) vs. Qualitative (interview)</a:t>
            </a:r>
          </a:p>
          <a:p>
            <a:pPr marL="800100" lvl="1" indent="-342900">
              <a:lnSpc>
                <a:spcPct val="150000"/>
              </a:lnSpc>
              <a:buFont typeface="Arial" panose="020B0604020202020204" pitchFamily="34" charset="0"/>
              <a:buChar char="•"/>
            </a:pPr>
            <a:r>
              <a:rPr lang="en-US" sz="2400" noProof="0" dirty="0"/>
              <a:t>Experimental (pH) vs. Observational (bird migration)</a:t>
            </a:r>
          </a:p>
          <a:p>
            <a:pPr marL="342900" indent="-342900">
              <a:lnSpc>
                <a:spcPct val="150000"/>
              </a:lnSpc>
              <a:buFont typeface="Arial" panose="020B0604020202020204" pitchFamily="34" charset="0"/>
              <a:buChar char="•"/>
            </a:pPr>
            <a:r>
              <a:rPr lang="en-US" sz="2400" noProof="0" dirty="0"/>
              <a:t>Secondary data</a:t>
            </a:r>
          </a:p>
          <a:p>
            <a:pPr marL="800100" lvl="1" indent="-342900">
              <a:lnSpc>
                <a:spcPct val="150000"/>
              </a:lnSpc>
              <a:buFont typeface="Arial" panose="020B0604020202020204" pitchFamily="34" charset="0"/>
              <a:buChar char="•"/>
            </a:pPr>
            <a:r>
              <a:rPr lang="en-US" sz="2400" noProof="0" dirty="0"/>
              <a:t>From other research used for different reason</a:t>
            </a:r>
          </a:p>
        </p:txBody>
      </p:sp>
    </p:spTree>
    <p:extLst>
      <p:ext uri="{BB962C8B-B14F-4D97-AF65-F5344CB8AC3E}">
        <p14:creationId xmlns:p14="http://schemas.microsoft.com/office/powerpoint/2010/main" val="537675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Price of storage (AWS)</a:t>
            </a:r>
          </a:p>
        </p:txBody>
      </p:sp>
      <p:sp>
        <p:nvSpPr>
          <p:cNvPr id="257" name="Google Shape;257;p41"/>
          <p:cNvSpPr txBox="1">
            <a:spLocks noGrp="1"/>
          </p:cNvSpPr>
          <p:nvPr>
            <p:ph type="body" idx="1"/>
          </p:nvPr>
        </p:nvSpPr>
        <p:spPr>
          <a:xfrm>
            <a:off x="415600" y="1536633"/>
            <a:ext cx="11360700" cy="4852444"/>
          </a:xfrm>
        </p:spPr>
        <p:txBody>
          <a:bodyPr spcFirstLastPara="1" wrap="square" lIns="91425" tIns="45700" rIns="91425" bIns="45700" anchor="t" anchorCtr="0">
            <a:normAutofit fontScale="92500" lnSpcReduction="10000"/>
          </a:bodyPr>
          <a:lstStyle/>
          <a:p>
            <a:pPr marL="0" lvl="0" indent="0" rtl="0">
              <a:lnSpc>
                <a:spcPct val="114000"/>
              </a:lnSpc>
              <a:spcBef>
                <a:spcPts val="1000"/>
              </a:spcBef>
              <a:spcAft>
                <a:spcPts val="0"/>
              </a:spcAft>
              <a:buSzPts val="2400"/>
              <a:buNone/>
            </a:pPr>
            <a:r>
              <a:rPr lang="en-US" b="1" noProof="0" dirty="0"/>
              <a:t>Standard</a:t>
            </a:r>
            <a:br>
              <a:rPr lang="en-US" b="1" noProof="0" dirty="0"/>
            </a:br>
            <a:r>
              <a:rPr lang="en-US" noProof="0" dirty="0"/>
              <a:t>First 50 TB/Month		$0.023 per GB →	  13 517$ per year</a:t>
            </a:r>
            <a:br>
              <a:rPr lang="en-US" noProof="0" dirty="0"/>
            </a:br>
            <a:r>
              <a:rPr lang="en-US" noProof="0" dirty="0"/>
              <a:t>Next 450 TB/Month	$0.022 per GB →	121 651$ per year</a:t>
            </a:r>
            <a:br>
              <a:rPr lang="en-US" noProof="0" dirty="0"/>
            </a:br>
            <a:r>
              <a:rPr lang="en-US" noProof="0" dirty="0"/>
              <a:t>Over 500 TB/Month	$0.021 per GB →	129 024$ per year</a:t>
            </a:r>
            <a:endParaRPr lang="en-US" b="1" noProof="0" dirty="0"/>
          </a:p>
          <a:p>
            <a:pPr marL="0" lvl="0" indent="0" rtl="0">
              <a:lnSpc>
                <a:spcPct val="114000"/>
              </a:lnSpc>
              <a:spcBef>
                <a:spcPts val="1000"/>
              </a:spcBef>
              <a:spcAft>
                <a:spcPts val="0"/>
              </a:spcAft>
              <a:buSzPts val="2400"/>
              <a:buNone/>
            </a:pPr>
            <a:r>
              <a:rPr lang="en-US" b="1" noProof="0" dirty="0"/>
              <a:t>Archive</a:t>
            </a:r>
            <a:br>
              <a:rPr lang="en-US" b="1" noProof="0" dirty="0"/>
            </a:br>
            <a:r>
              <a:rPr lang="en-US" noProof="0" dirty="0"/>
              <a:t>Archive Access Tier		All Storage/Month	$0.0036 per GB</a:t>
            </a:r>
            <a:br>
              <a:rPr lang="en-US" noProof="0" dirty="0"/>
            </a:br>
            <a:r>
              <a:rPr lang="en-US" noProof="0" dirty="0"/>
              <a:t>100TB →	</a:t>
            </a:r>
            <a:r>
              <a:rPr lang="en-US" noProof="0" dirty="0">
                <a:highlight>
                  <a:srgbClr val="FFFF00"/>
                </a:highlight>
              </a:rPr>
              <a:t>4 424$ </a:t>
            </a:r>
            <a:r>
              <a:rPr lang="en-US" noProof="0" dirty="0"/>
              <a:t>per year</a:t>
            </a:r>
          </a:p>
          <a:p>
            <a:pPr marL="0" lvl="0" indent="0" rtl="0">
              <a:lnSpc>
                <a:spcPct val="114000"/>
              </a:lnSpc>
              <a:spcBef>
                <a:spcPts val="1000"/>
              </a:spcBef>
              <a:spcAft>
                <a:spcPts val="0"/>
              </a:spcAft>
              <a:buSzPts val="2400"/>
              <a:buNone/>
            </a:pPr>
            <a:r>
              <a:rPr lang="en-US" noProof="0" dirty="0"/>
              <a:t/>
            </a:r>
            <a:br>
              <a:rPr lang="en-US" noProof="0" dirty="0"/>
            </a:br>
            <a:r>
              <a:rPr lang="en-US" noProof="0" dirty="0"/>
              <a:t>Deep Archive Access Tier	 All Storage/Month	$0.00099 per GB</a:t>
            </a:r>
            <a:br>
              <a:rPr lang="en-US" noProof="0" dirty="0"/>
            </a:br>
            <a:r>
              <a:rPr lang="en-US" noProof="0" dirty="0"/>
              <a:t>100TB →	1 217$ per year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50F93C02-B86D-E122-F410-2421E7E0E02B}"/>
            </a:ext>
          </a:extLst>
        </p:cNvPr>
        <p:cNvGrpSpPr/>
        <p:nvPr/>
      </p:nvGrpSpPr>
      <p:grpSpPr>
        <a:xfrm>
          <a:off x="0" y="0"/>
          <a:ext cx="0" cy="0"/>
          <a:chOff x="0" y="0"/>
          <a:chExt cx="0" cy="0"/>
        </a:xfrm>
      </p:grpSpPr>
      <p:sp>
        <p:nvSpPr>
          <p:cNvPr id="256" name="Google Shape;256;p41">
            <a:extLst>
              <a:ext uri="{FF2B5EF4-FFF2-40B4-BE49-F238E27FC236}">
                <a16:creationId xmlns:a16="http://schemas.microsoft.com/office/drawing/2014/main" id="{59D9E2DF-E92B-5E2D-E0B4-16E4F391B50E}"/>
              </a:ext>
            </a:extLst>
          </p:cNvPr>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Pricing estimation</a:t>
            </a:r>
          </a:p>
        </p:txBody>
      </p:sp>
      <p:pic>
        <p:nvPicPr>
          <p:cNvPr id="3" name="Obrázek 2" descr="Obsah obrázku text, snímek obrazovky, Písmo&#10;&#10;Popis byl vytvořen automaticky">
            <a:extLst>
              <a:ext uri="{FF2B5EF4-FFF2-40B4-BE49-F238E27FC236}">
                <a16:creationId xmlns:a16="http://schemas.microsoft.com/office/drawing/2014/main" id="{26FF22C0-32EC-4F4A-B089-9F45A19186AD}"/>
              </a:ext>
            </a:extLst>
          </p:cNvPr>
          <p:cNvPicPr>
            <a:picLocks noChangeAspect="1"/>
          </p:cNvPicPr>
          <p:nvPr/>
        </p:nvPicPr>
        <p:blipFill>
          <a:blip r:embed="rId3"/>
          <a:stretch>
            <a:fillRect/>
          </a:stretch>
        </p:blipFill>
        <p:spPr>
          <a:xfrm>
            <a:off x="1042352" y="1535235"/>
            <a:ext cx="10107296" cy="3787530"/>
          </a:xfrm>
          <a:prstGeom prst="rect">
            <a:avLst/>
          </a:prstGeom>
        </p:spPr>
      </p:pic>
      <p:sp>
        <p:nvSpPr>
          <p:cNvPr id="4" name="Google Shape;183;p31">
            <a:extLst>
              <a:ext uri="{FF2B5EF4-FFF2-40B4-BE49-F238E27FC236}">
                <a16:creationId xmlns:a16="http://schemas.microsoft.com/office/drawing/2014/main" id="{9C6B9F78-5610-C7E4-B610-27C7439331FE}"/>
              </a:ext>
            </a:extLst>
          </p:cNvPr>
          <p:cNvSpPr txBox="1"/>
          <p:nvPr/>
        </p:nvSpPr>
        <p:spPr>
          <a:xfrm>
            <a:off x="1076744" y="6273624"/>
            <a:ext cx="7094352"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Source: </a:t>
            </a:r>
            <a:r>
              <a:rPr lang="en-US" sz="1100" b="0" i="0" u="none" strike="noStrike" cap="none" noProof="0" dirty="0">
                <a:solidFill>
                  <a:srgbClr val="000000"/>
                </a:solidFill>
                <a:ea typeface="Fira Sans"/>
                <a:cs typeface="Fira Sans"/>
                <a:sym typeface="Fira Sans"/>
                <a:hlinkClick r:id="rId4"/>
              </a:rPr>
              <a:t>https://storage-costs-evaluator.ds-wizard.org/</a:t>
            </a:r>
            <a:endParaRPr lang="en-US" sz="1100" b="0" i="0" u="none" strike="noStrike" cap="none" noProof="0" dirty="0">
              <a:solidFill>
                <a:srgbClr val="000000"/>
              </a:solidFill>
              <a:ea typeface="Fira Sans"/>
              <a:cs typeface="Fira Sans"/>
              <a:sym typeface="Fira Sans"/>
            </a:endParaRPr>
          </a:p>
        </p:txBody>
      </p:sp>
    </p:spTree>
    <p:extLst>
      <p:ext uri="{BB962C8B-B14F-4D97-AF65-F5344CB8AC3E}">
        <p14:creationId xmlns:p14="http://schemas.microsoft.com/office/powerpoint/2010/main" val="182622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19067CF-0272-1B10-D24F-F07521B56AF4}"/>
            </a:ext>
          </a:extLst>
        </p:cNvPr>
        <p:cNvGrpSpPr/>
        <p:nvPr/>
      </p:nvGrpSpPr>
      <p:grpSpPr>
        <a:xfrm>
          <a:off x="0" y="0"/>
          <a:ext cx="0" cy="0"/>
          <a:chOff x="0" y="0"/>
          <a:chExt cx="0" cy="0"/>
        </a:xfrm>
      </p:grpSpPr>
      <p:sp>
        <p:nvSpPr>
          <p:cNvPr id="135" name="Google Shape;135;p23">
            <a:extLst>
              <a:ext uri="{FF2B5EF4-FFF2-40B4-BE49-F238E27FC236}">
                <a16:creationId xmlns:a16="http://schemas.microsoft.com/office/drawing/2014/main" id="{3CFD95F1-B1C7-DF97-C674-98847FD0C3B6}"/>
              </a:ext>
            </a:extLst>
          </p:cNvPr>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Tools to help you with DMP</a:t>
            </a:r>
          </a:p>
        </p:txBody>
      </p:sp>
      <p:sp>
        <p:nvSpPr>
          <p:cNvPr id="136" name="Google Shape;136;p23">
            <a:extLst>
              <a:ext uri="{FF2B5EF4-FFF2-40B4-BE49-F238E27FC236}">
                <a16:creationId xmlns:a16="http://schemas.microsoft.com/office/drawing/2014/main" id="{BAFE061A-8677-7204-378E-8E262EC05ADB}"/>
              </a:ext>
            </a:extLst>
          </p:cNvPr>
          <p:cNvSpPr txBox="1">
            <a:spLocks noGrp="1"/>
          </p:cNvSpPr>
          <p:nvPr>
            <p:ph type="body" idx="1"/>
          </p:nvPr>
        </p:nvSpPr>
        <p:spPr>
          <a:xfrm>
            <a:off x="415600" y="1525482"/>
            <a:ext cx="11360700" cy="5131796"/>
          </a:xfrm>
        </p:spPr>
        <p:txBody>
          <a:bodyPr spcFirstLastPara="1" wrap="square" lIns="91425" tIns="45700" rIns="91425" bIns="45700" anchor="t" anchorCtr="0">
            <a:normAutofit/>
          </a:bodyPr>
          <a:lstStyle/>
          <a:p>
            <a:r>
              <a:rPr lang="en-US" noProof="0" dirty="0">
                <a:hlinkClick r:id="rId3"/>
              </a:rPr>
              <a:t>Data Stewardship Wizard</a:t>
            </a:r>
            <a:endParaRPr lang="en-US" noProof="0" dirty="0"/>
          </a:p>
          <a:p>
            <a:r>
              <a:rPr lang="en-US" noProof="0" dirty="0">
                <a:hlinkClick r:id="rId4"/>
              </a:rPr>
              <a:t>DMP Online</a:t>
            </a:r>
            <a:endParaRPr lang="en-US" noProof="0" dirty="0"/>
          </a:p>
          <a:p>
            <a:r>
              <a:rPr lang="en-US" noProof="0" dirty="0">
                <a:hlinkClick r:id="rId5"/>
              </a:rPr>
              <a:t>Argos</a:t>
            </a:r>
            <a:endParaRPr lang="en-US" noProof="0" dirty="0"/>
          </a:p>
        </p:txBody>
      </p:sp>
    </p:spTree>
    <p:extLst>
      <p:ext uri="{BB962C8B-B14F-4D97-AF65-F5344CB8AC3E}">
        <p14:creationId xmlns:p14="http://schemas.microsoft.com/office/powerpoint/2010/main" val="379401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noProof="0" dirty="0"/>
              <a:t>Organizing your data</a:t>
            </a:r>
          </a:p>
        </p:txBody>
      </p:sp>
      <p:sp>
        <p:nvSpPr>
          <p:cNvPr id="170" name="Google Shape;170;p29"/>
          <p:cNvSpPr txBox="1"/>
          <p:nvPr/>
        </p:nvSpPr>
        <p:spPr>
          <a:xfrm>
            <a:off x="3592286" y="6278733"/>
            <a:ext cx="7369481"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Source: </a:t>
            </a:r>
            <a:r>
              <a:rPr lang="en-US" sz="1100" b="0" i="0" u="sng" strike="noStrike" cap="none" noProof="0" dirty="0">
                <a:solidFill>
                  <a:schemeClr val="hlink"/>
                </a:solidFill>
                <a:ea typeface="Fira Sans"/>
                <a:cs typeface="Fira Sans"/>
                <a:sym typeface="Fira Sans"/>
                <a:hlinkClick r:id="rId3"/>
              </a:rPr>
              <a:t>https://biblio.uottawa.ca/en/services/faculty/research-data-management/file-naming-and-organization-data</a:t>
            </a:r>
            <a:endParaRPr lang="en-US" sz="1100" b="0" i="0" u="none" strike="noStrike" cap="none" noProof="0" dirty="0">
              <a:solidFill>
                <a:srgbClr val="000000"/>
              </a:solidFill>
              <a:ea typeface="Fira Sans"/>
              <a:cs typeface="Fira Sans"/>
              <a:sym typeface="Fira Sans"/>
            </a:endParaRPr>
          </a:p>
        </p:txBody>
      </p:sp>
      <p:pic>
        <p:nvPicPr>
          <p:cNvPr id="171" name="Google Shape;171;p29"/>
          <p:cNvPicPr preferRelativeResize="0"/>
          <p:nvPr/>
        </p:nvPicPr>
        <p:blipFill rotWithShape="1">
          <a:blip r:embed="rId4">
            <a:alphaModFix/>
          </a:blip>
          <a:srcRect l="1028" r="1038"/>
          <a:stretch/>
        </p:blipFill>
        <p:spPr>
          <a:xfrm>
            <a:off x="1211163" y="1323039"/>
            <a:ext cx="9769677" cy="47978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0"/>
          <p:cNvSpPr txBox="1">
            <a:spLocks noGrp="1"/>
          </p:cNvSpPr>
          <p:nvPr>
            <p:ph type="body" idx="1"/>
          </p:nvPr>
        </p:nvSpPr>
        <p:spPr>
          <a:xfrm>
            <a:off x="415600" y="1536633"/>
            <a:ext cx="11360700" cy="4555200"/>
          </a:xfrm>
        </p:spPr>
        <p:txBody>
          <a:bodyPr spcFirstLastPara="1" wrap="square" lIns="91425" tIns="45700" rIns="91425" bIns="45700" anchor="t" anchorCtr="0">
            <a:normAutofit/>
          </a:bodyPr>
          <a:lstStyle/>
          <a:p>
            <a:pPr marL="609600" lvl="0" indent="-457200" rtl="0">
              <a:spcBef>
                <a:spcPts val="1000"/>
              </a:spcBef>
              <a:spcAft>
                <a:spcPts val="0"/>
              </a:spcAft>
              <a:buSzPts val="2400"/>
              <a:buChar char="•"/>
            </a:pPr>
            <a:r>
              <a:rPr lang="en-US" sz="2400" noProof="0" dirty="0"/>
              <a:t>Restrict level of folders to three or four deep</a:t>
            </a:r>
          </a:p>
          <a:p>
            <a:pPr marL="609600" lvl="0" indent="-457200" rtl="0">
              <a:spcBef>
                <a:spcPts val="0"/>
              </a:spcBef>
              <a:spcAft>
                <a:spcPts val="0"/>
              </a:spcAft>
              <a:buSzPts val="2400"/>
              <a:buChar char="•"/>
            </a:pPr>
            <a:r>
              <a:rPr lang="en-US" sz="2400" noProof="0" dirty="0"/>
              <a:t>Consider limiting the number of folders within each folder, to ten</a:t>
            </a:r>
          </a:p>
          <a:p>
            <a:pPr marL="609600" lvl="0" indent="-457200" rtl="0">
              <a:spcBef>
                <a:spcPts val="0"/>
              </a:spcBef>
              <a:spcAft>
                <a:spcPts val="0"/>
              </a:spcAft>
              <a:buSzPts val="2400"/>
              <a:buChar char="•"/>
            </a:pPr>
            <a:r>
              <a:rPr lang="en-US" sz="2400" noProof="0" dirty="0"/>
              <a:t>Include a folder within the folder structure for “documentation”. This might include:</a:t>
            </a:r>
          </a:p>
          <a:p>
            <a:pPr marL="1219200" lvl="1" indent="-431800" rtl="0">
              <a:spcBef>
                <a:spcPts val="0"/>
              </a:spcBef>
              <a:spcAft>
                <a:spcPts val="0"/>
              </a:spcAft>
              <a:buSzPts val="2000"/>
              <a:buChar char="•"/>
            </a:pPr>
            <a:r>
              <a:rPr lang="en-US" noProof="0" dirty="0"/>
              <a:t>Project proposals/protocols</a:t>
            </a:r>
          </a:p>
          <a:p>
            <a:pPr marL="1219200" lvl="1" indent="-431800" rtl="0">
              <a:spcBef>
                <a:spcPts val="0"/>
              </a:spcBef>
              <a:spcAft>
                <a:spcPts val="0"/>
              </a:spcAft>
              <a:buSzPts val="2000"/>
              <a:buChar char="•"/>
            </a:pPr>
            <a:r>
              <a:rPr lang="en-US" noProof="0" dirty="0"/>
              <a:t>Consent and approval forms</a:t>
            </a:r>
          </a:p>
          <a:p>
            <a:pPr marL="1219200" lvl="1" indent="-431800" rtl="0">
              <a:spcBef>
                <a:spcPts val="0"/>
              </a:spcBef>
              <a:spcAft>
                <a:spcPts val="0"/>
              </a:spcAft>
              <a:buSzPts val="2000"/>
              <a:buChar char="•"/>
            </a:pPr>
            <a:r>
              <a:rPr lang="en-US" noProof="0" dirty="0"/>
              <a:t>Methodology documents</a:t>
            </a:r>
          </a:p>
          <a:p>
            <a:pPr marL="1219200" lvl="1" indent="-431800" rtl="0">
              <a:spcBef>
                <a:spcPts val="0"/>
              </a:spcBef>
              <a:spcAft>
                <a:spcPts val="0"/>
              </a:spcAft>
              <a:buSzPts val="2000"/>
              <a:buChar char="•"/>
            </a:pPr>
            <a:r>
              <a:rPr lang="en-US" noProof="0" dirty="0"/>
              <a:t>Data management plan</a:t>
            </a:r>
          </a:p>
          <a:p>
            <a:pPr marL="1219200" lvl="1" indent="-431800" rtl="0">
              <a:spcBef>
                <a:spcPts val="0"/>
              </a:spcBef>
              <a:spcAft>
                <a:spcPts val="0"/>
              </a:spcAft>
              <a:buSzPts val="2000"/>
              <a:buChar char="•"/>
            </a:pPr>
            <a:r>
              <a:rPr lang="en-US" noProof="0" dirty="0"/>
              <a:t>Code used for recodes, analysis, and outputs</a:t>
            </a:r>
          </a:p>
          <a:p>
            <a:pPr marL="1219200" lvl="1" indent="-431800" rtl="0">
              <a:spcBef>
                <a:spcPts val="0"/>
              </a:spcBef>
              <a:spcAft>
                <a:spcPts val="0"/>
              </a:spcAft>
              <a:buSzPts val="2000"/>
              <a:buChar char="•"/>
            </a:pPr>
            <a:r>
              <a:rPr lang="en-US" noProof="0" dirty="0"/>
              <a:t>Readme files with transformation information</a:t>
            </a:r>
          </a:p>
          <a:p>
            <a:pPr marL="1219200" lvl="1" indent="-431800" rtl="0">
              <a:spcBef>
                <a:spcPts val="0"/>
              </a:spcBef>
              <a:spcAft>
                <a:spcPts val="0"/>
              </a:spcAft>
              <a:buSzPts val="2000"/>
              <a:buChar char="•"/>
            </a:pPr>
            <a:r>
              <a:rPr lang="en-US" noProof="0" dirty="0"/>
              <a:t>Readme files with the full names or titles for any abbreviations used in file names</a:t>
            </a:r>
          </a:p>
          <a:p>
            <a:pPr marL="1219200" lvl="1" indent="-431800" rtl="0">
              <a:spcBef>
                <a:spcPts val="0"/>
              </a:spcBef>
              <a:spcAft>
                <a:spcPts val="0"/>
              </a:spcAft>
              <a:buSzPts val="2000"/>
              <a:buChar char="•"/>
            </a:pPr>
            <a:r>
              <a:rPr lang="en-US" noProof="0" dirty="0"/>
              <a:t>Codebooks or guides</a:t>
            </a:r>
          </a:p>
          <a:p>
            <a:pPr marL="0" lvl="0" indent="0" rtl="0">
              <a:spcBef>
                <a:spcPts val="1000"/>
              </a:spcBef>
              <a:spcAft>
                <a:spcPts val="0"/>
              </a:spcAft>
              <a:buSzPts val="2400"/>
              <a:buNone/>
            </a:pPr>
            <a:endParaRPr lang="en-US" sz="2400" noProof="0" dirty="0"/>
          </a:p>
        </p:txBody>
      </p:sp>
      <p:sp>
        <p:nvSpPr>
          <p:cNvPr id="4" name="Google Shape;169;p29">
            <a:extLst>
              <a:ext uri="{FF2B5EF4-FFF2-40B4-BE49-F238E27FC236}">
                <a16:creationId xmlns:a16="http://schemas.microsoft.com/office/drawing/2014/main" id="{62F5597B-7B17-574C-A9F7-83724AA5D970}"/>
              </a:ext>
            </a:extLst>
          </p:cNvPr>
          <p:cNvSpPr txBox="1">
            <a:spLocks noGrp="1"/>
          </p:cNvSpPr>
          <p:nvPr>
            <p:ph type="title"/>
          </p:nvPr>
        </p:nvSpPr>
        <p:spPr>
          <a:xfrm>
            <a:off x="838200" y="105964"/>
            <a:ext cx="10515600" cy="90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noProof="0" dirty="0"/>
              <a:t>Organizing your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838200" y="105964"/>
            <a:ext cx="10515600" cy="90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noProof="0" dirty="0"/>
              <a:t>Setup naming convention</a:t>
            </a:r>
          </a:p>
        </p:txBody>
      </p:sp>
      <p:sp>
        <p:nvSpPr>
          <p:cNvPr id="183" name="Google Shape;183;p31"/>
          <p:cNvSpPr txBox="1"/>
          <p:nvPr/>
        </p:nvSpPr>
        <p:spPr>
          <a:xfrm>
            <a:off x="380992" y="6336578"/>
            <a:ext cx="7737921"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Edited from: </a:t>
            </a:r>
            <a:r>
              <a:rPr lang="en-US" sz="1100" b="0" i="0" u="sng" strike="noStrike" cap="none" noProof="0" dirty="0">
                <a:solidFill>
                  <a:schemeClr val="hlink"/>
                </a:solidFill>
                <a:ea typeface="Fira Sans"/>
                <a:cs typeface="Fira Sans"/>
                <a:sym typeface="Fira Sans"/>
                <a:hlinkClick r:id="rId3"/>
              </a:rPr>
              <a:t>https://biblio.uottawa.ca/en/services/faculty/research-data-management/file-naming-and-organization-data</a:t>
            </a:r>
            <a:endParaRPr lang="en-US" sz="1100" b="0" i="0" u="none" strike="noStrike" cap="none" noProof="0" dirty="0">
              <a:solidFill>
                <a:srgbClr val="000000"/>
              </a:solidFill>
              <a:ea typeface="Fira Sans"/>
              <a:cs typeface="Fira Sans"/>
              <a:sym typeface="Fira Sans"/>
            </a:endParaRPr>
          </a:p>
        </p:txBody>
      </p:sp>
      <p:pic>
        <p:nvPicPr>
          <p:cNvPr id="184" name="Google Shape;184;p31"/>
          <p:cNvPicPr preferRelativeResize="0"/>
          <p:nvPr/>
        </p:nvPicPr>
        <p:blipFill rotWithShape="1">
          <a:blip r:embed="rId4">
            <a:alphaModFix/>
          </a:blip>
          <a:srcRect/>
          <a:stretch/>
        </p:blipFill>
        <p:spPr>
          <a:xfrm>
            <a:off x="380992" y="1495896"/>
            <a:ext cx="11430026" cy="4403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2"/>
          <p:cNvSpPr txBox="1">
            <a:spLocks noGrp="1"/>
          </p:cNvSpPr>
          <p:nvPr>
            <p:ph type="body" idx="1"/>
          </p:nvPr>
        </p:nvSpPr>
        <p:spPr>
          <a:xfrm>
            <a:off x="415599" y="1536633"/>
            <a:ext cx="11460449" cy="4555200"/>
          </a:xfrm>
        </p:spPr>
        <p:txBody>
          <a:bodyPr spcFirstLastPara="1" wrap="square" lIns="91425" tIns="45700" rIns="91425" bIns="45700" anchor="t" anchorCtr="0">
            <a:normAutofit fontScale="92500"/>
          </a:bodyPr>
          <a:lstStyle/>
          <a:p>
            <a:pPr marL="609600" lvl="0" indent="-457200" rtl="0">
              <a:lnSpc>
                <a:spcPct val="114000"/>
              </a:lnSpc>
              <a:spcBef>
                <a:spcPts val="1000"/>
              </a:spcBef>
              <a:spcAft>
                <a:spcPts val="0"/>
              </a:spcAft>
              <a:buSzPts val="2400"/>
              <a:buChar char="•"/>
            </a:pPr>
            <a:r>
              <a:rPr lang="en-US" sz="2400" noProof="0" dirty="0"/>
              <a:t>Avoid using spaces, dots and special characters (&amp; or ? or !)</a:t>
            </a:r>
          </a:p>
          <a:p>
            <a:pPr marL="609600" lvl="0" indent="-457200" rtl="0">
              <a:lnSpc>
                <a:spcPct val="114000"/>
              </a:lnSpc>
              <a:spcBef>
                <a:spcPts val="0"/>
              </a:spcBef>
              <a:spcAft>
                <a:spcPts val="0"/>
              </a:spcAft>
              <a:buSzPts val="2400"/>
              <a:buChar char="•"/>
            </a:pPr>
            <a:r>
              <a:rPr lang="en-US" sz="2400" noProof="0" dirty="0"/>
              <a:t>Use hyphens (-), underscores (_), or capitalization to separate elements in a file name</a:t>
            </a:r>
          </a:p>
          <a:p>
            <a:pPr marL="609600" lvl="0" indent="-457200" rtl="0">
              <a:lnSpc>
                <a:spcPct val="114000"/>
              </a:lnSpc>
              <a:spcBef>
                <a:spcPts val="0"/>
              </a:spcBef>
              <a:spcAft>
                <a:spcPts val="0"/>
              </a:spcAft>
              <a:buSzPts val="2400"/>
              <a:buChar char="•"/>
            </a:pPr>
            <a:r>
              <a:rPr lang="en-US" sz="2400" noProof="0" dirty="0"/>
              <a:t>Include an abbreviation in the file name to identify</a:t>
            </a:r>
          </a:p>
          <a:p>
            <a:pPr marL="1219200" lvl="1" indent="-431800" rtl="0">
              <a:lnSpc>
                <a:spcPct val="114000"/>
              </a:lnSpc>
              <a:spcBef>
                <a:spcPts val="0"/>
              </a:spcBef>
              <a:spcAft>
                <a:spcPts val="0"/>
              </a:spcAft>
              <a:buSzPts val="2000"/>
              <a:buChar char="•"/>
            </a:pPr>
            <a:r>
              <a:rPr lang="en-US" noProof="0" dirty="0"/>
              <a:t>The instrument used</a:t>
            </a:r>
          </a:p>
          <a:p>
            <a:pPr marL="1219200" lvl="1" indent="-431800" rtl="0">
              <a:lnSpc>
                <a:spcPct val="114000"/>
              </a:lnSpc>
              <a:spcBef>
                <a:spcPts val="0"/>
              </a:spcBef>
              <a:spcAft>
                <a:spcPts val="0"/>
              </a:spcAft>
              <a:buSzPts val="2000"/>
              <a:buChar char="•"/>
            </a:pPr>
            <a:r>
              <a:rPr lang="en-US" noProof="0" dirty="0"/>
              <a:t>The phase (if research has multiple phases)</a:t>
            </a:r>
          </a:p>
          <a:p>
            <a:pPr marL="1219200" lvl="1" indent="-431800" rtl="0">
              <a:lnSpc>
                <a:spcPct val="114000"/>
              </a:lnSpc>
              <a:spcBef>
                <a:spcPts val="0"/>
              </a:spcBef>
              <a:spcAft>
                <a:spcPts val="0"/>
              </a:spcAft>
              <a:buSzPts val="2000"/>
              <a:buChar char="•"/>
            </a:pPr>
            <a:r>
              <a:rPr lang="en-US" noProof="0" dirty="0"/>
              <a:t>The transformation phase (i.e., original, raw, compressed, digitized, recoded, restructured, cleaned)</a:t>
            </a:r>
          </a:p>
          <a:p>
            <a:pPr marL="1219200" lvl="1" indent="-431800" rtl="0">
              <a:lnSpc>
                <a:spcPct val="114000"/>
              </a:lnSpc>
              <a:spcBef>
                <a:spcPts val="0"/>
              </a:spcBef>
              <a:spcAft>
                <a:spcPts val="0"/>
              </a:spcAft>
              <a:buSzPts val="2000"/>
              <a:buChar char="•"/>
            </a:pPr>
            <a:r>
              <a:rPr lang="en-US" noProof="0" dirty="0"/>
              <a:t>The source of third-party data (data provider or principal investigator)</a:t>
            </a:r>
          </a:p>
          <a:p>
            <a:pPr marL="1219200" lvl="1" indent="-431800" rtl="0">
              <a:lnSpc>
                <a:spcPct val="114000"/>
              </a:lnSpc>
              <a:spcBef>
                <a:spcPts val="0"/>
              </a:spcBef>
              <a:spcAft>
                <a:spcPts val="0"/>
              </a:spcAft>
              <a:buSzPts val="2000"/>
              <a:buChar char="•"/>
            </a:pPr>
            <a:r>
              <a:rPr lang="en-US" noProof="0" dirty="0"/>
              <a:t>The team (if working with multiple teams)</a:t>
            </a:r>
          </a:p>
          <a:p>
            <a:pPr marL="1219200" lvl="1" indent="-431800" rtl="0">
              <a:lnSpc>
                <a:spcPct val="114000"/>
              </a:lnSpc>
              <a:spcBef>
                <a:spcPts val="0"/>
              </a:spcBef>
              <a:spcAft>
                <a:spcPts val="0"/>
              </a:spcAft>
              <a:buSzPts val="2000"/>
              <a:buChar char="•"/>
            </a:pPr>
            <a:r>
              <a:rPr lang="en-US" noProof="0" dirty="0"/>
              <a:t>The language (if working with multiple languages)</a:t>
            </a:r>
          </a:p>
          <a:p>
            <a:pPr marL="609600" lvl="0" indent="-457200" rtl="0">
              <a:lnSpc>
                <a:spcPct val="114000"/>
              </a:lnSpc>
              <a:spcBef>
                <a:spcPts val="0"/>
              </a:spcBef>
              <a:spcAft>
                <a:spcPts val="0"/>
              </a:spcAft>
              <a:buSzPts val="2400"/>
              <a:buChar char="•"/>
            </a:pPr>
            <a:r>
              <a:rPr lang="en-US" sz="2400" noProof="0" dirty="0"/>
              <a:t>Include versioning within file names as appropriate</a:t>
            </a:r>
          </a:p>
        </p:txBody>
      </p:sp>
      <p:sp>
        <p:nvSpPr>
          <p:cNvPr id="4" name="Google Shape;182;p31">
            <a:extLst>
              <a:ext uri="{FF2B5EF4-FFF2-40B4-BE49-F238E27FC236}">
                <a16:creationId xmlns:a16="http://schemas.microsoft.com/office/drawing/2014/main" id="{687D4ECF-3A54-F3EA-B3DA-CAE7000A77E5}"/>
              </a:ext>
            </a:extLst>
          </p:cNvPr>
          <p:cNvSpPr txBox="1">
            <a:spLocks noGrp="1"/>
          </p:cNvSpPr>
          <p:nvPr>
            <p:ph type="title"/>
          </p:nvPr>
        </p:nvSpPr>
        <p:spPr>
          <a:xfrm>
            <a:off x="838200" y="105964"/>
            <a:ext cx="10515600" cy="90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noProof="0" dirty="0"/>
              <a:t>Setup naming convention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527181" y="1165576"/>
            <a:ext cx="11010192" cy="718608"/>
          </a:xfrm>
        </p:spPr>
        <p:txBody>
          <a:bodyPr spcFirstLastPara="1" lIns="91425" tIns="45700" rIns="91425" bIns="45700" anchorCtr="0">
            <a:normAutofit/>
          </a:bodyPr>
          <a:lstStyle/>
          <a:p>
            <a:pPr marL="0" lvl="0" indent="0" rtl="0">
              <a:spcBef>
                <a:spcPts val="0"/>
              </a:spcBef>
              <a:spcAft>
                <a:spcPts val="600"/>
              </a:spcAft>
              <a:buSzPts val="1800"/>
              <a:buNone/>
            </a:pPr>
            <a:r>
              <a:rPr lang="en-US" noProof="0" dirty="0">
                <a:solidFill>
                  <a:srgbClr val="CE3736"/>
                </a:solidFill>
              </a:rPr>
              <a:t>File formats</a:t>
            </a:r>
          </a:p>
        </p:txBody>
      </p:sp>
      <p:sp>
        <p:nvSpPr>
          <p:cNvPr id="204" name="Google Shape;204;p34"/>
          <p:cNvSpPr txBox="1">
            <a:spLocks noGrp="1"/>
          </p:cNvSpPr>
          <p:nvPr>
            <p:ph sz="half" idx="2"/>
          </p:nvPr>
        </p:nvSpPr>
        <p:spPr>
          <a:xfrm>
            <a:off x="6172200" y="2063569"/>
            <a:ext cx="5365172" cy="4113393"/>
          </a:xfrm>
        </p:spPr>
        <p:txBody>
          <a:bodyPr spcFirstLastPara="1" lIns="91425" tIns="45700" rIns="91425" bIns="45700" anchorCtr="0">
            <a:normAutofit fontScale="85000" lnSpcReduction="10000"/>
          </a:bodyPr>
          <a:lstStyle/>
          <a:p>
            <a:pPr marL="457200" lvl="0" indent="-457200" rtl="0">
              <a:lnSpc>
                <a:spcPct val="114000"/>
              </a:lnSpc>
              <a:spcBef>
                <a:spcPts val="1000"/>
              </a:spcBef>
              <a:spcAft>
                <a:spcPts val="0"/>
              </a:spcAft>
              <a:buSzPts val="2400"/>
              <a:buFont typeface="Arial" panose="020B0604020202020204" pitchFamily="34" charset="0"/>
              <a:buChar char="•"/>
            </a:pPr>
            <a:r>
              <a:rPr lang="en-US" sz="2600" noProof="0" dirty="0"/>
              <a:t>Preferred vs. popular</a:t>
            </a:r>
          </a:p>
          <a:p>
            <a:pPr marL="457200" lvl="0" indent="-457200" rtl="0">
              <a:lnSpc>
                <a:spcPct val="114000"/>
              </a:lnSpc>
              <a:spcBef>
                <a:spcPts val="1000"/>
              </a:spcBef>
              <a:spcAft>
                <a:spcPts val="0"/>
              </a:spcAft>
              <a:buSzPts val="2400"/>
              <a:buFont typeface="Arial" panose="020B0604020202020204" pitchFamily="34" charset="0"/>
              <a:buChar char="•"/>
            </a:pPr>
            <a:r>
              <a:rPr lang="en-US" sz="2600" noProof="0" dirty="0"/>
              <a:t>Open vs. proprietary</a:t>
            </a:r>
          </a:p>
          <a:p>
            <a:pPr marL="0" lvl="0" indent="0" rtl="0">
              <a:lnSpc>
                <a:spcPct val="114000"/>
              </a:lnSpc>
              <a:spcBef>
                <a:spcPts val="1000"/>
              </a:spcBef>
              <a:spcAft>
                <a:spcPts val="0"/>
              </a:spcAft>
              <a:buSzPts val="2400"/>
              <a:buNone/>
            </a:pPr>
            <a:r>
              <a:rPr lang="en-US" sz="2600" noProof="0" dirty="0"/>
              <a:t>When necessary to use a proprietary format, consider including a </a:t>
            </a:r>
            <a:r>
              <a:rPr lang="en-US" sz="2600" noProof="0" dirty="0" err="1"/>
              <a:t>readme.txt</a:t>
            </a:r>
            <a:r>
              <a:rPr lang="en-US" sz="2600" noProof="0" dirty="0"/>
              <a:t> file in your directory that documents the name and version of the software used to generate the file, as well as the company that made the software. This could help you down the road, if you need to figure out how to open these files again.</a:t>
            </a:r>
          </a:p>
        </p:txBody>
      </p:sp>
      <p:pic>
        <p:nvPicPr>
          <p:cNvPr id="205" name="Google Shape;205;p34"/>
          <p:cNvPicPr preferRelativeResize="0"/>
          <p:nvPr/>
        </p:nvPicPr>
        <p:blipFill rotWithShape="1">
          <a:blip r:embed="rId3"/>
          <a:stretch/>
        </p:blipFill>
        <p:spPr>
          <a:xfrm>
            <a:off x="527180" y="2568448"/>
            <a:ext cx="5365172" cy="3084974"/>
          </a:xfrm>
          <a:prstGeom prst="rect">
            <a:avLst/>
          </a:prstGeom>
          <a:noFill/>
          <a:ln>
            <a:noFill/>
          </a:ln>
        </p:spPr>
      </p:pic>
      <p:sp>
        <p:nvSpPr>
          <p:cNvPr id="3" name="Google Shape;206;p34">
            <a:extLst>
              <a:ext uri="{FF2B5EF4-FFF2-40B4-BE49-F238E27FC236}">
                <a16:creationId xmlns:a16="http://schemas.microsoft.com/office/drawing/2014/main" id="{33BC7428-B919-7BC2-2CC5-66BDD23E73DE}"/>
              </a:ext>
            </a:extLst>
          </p:cNvPr>
          <p:cNvSpPr txBox="1"/>
          <p:nvPr/>
        </p:nvSpPr>
        <p:spPr>
          <a:xfrm>
            <a:off x="527180" y="6337686"/>
            <a:ext cx="4554300" cy="430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source: </a:t>
            </a:r>
            <a:r>
              <a:rPr lang="en-US" sz="1100" b="0" i="0" u="sng" strike="noStrike" cap="none" noProof="0" dirty="0">
                <a:solidFill>
                  <a:schemeClr val="hlink"/>
                </a:solidFill>
                <a:ea typeface="Fira Sans"/>
                <a:cs typeface="Fira Sans"/>
                <a:sym typeface="Fira Sans"/>
                <a:hlinkClick r:id="rId4"/>
              </a:rPr>
              <a:t>https://www.howtofair.dk/how-to-fair/file-formats/</a:t>
            </a:r>
            <a:endParaRPr lang="en-US" sz="1100" b="0" i="0" u="none" strike="noStrike" cap="none" noProof="0" dirty="0">
              <a:solidFill>
                <a:srgbClr val="000000"/>
              </a:solidFill>
              <a:ea typeface="Fira Sans"/>
              <a:cs typeface="Fira Sans"/>
              <a:sym typeface="Fira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Specific file types</a:t>
            </a:r>
          </a:p>
        </p:txBody>
      </p:sp>
      <p:sp>
        <p:nvSpPr>
          <p:cNvPr id="212" name="Google Shape;212;p35"/>
          <p:cNvSpPr txBox="1">
            <a:spLocks noGrp="1"/>
          </p:cNvSpPr>
          <p:nvPr>
            <p:ph type="body" idx="1"/>
          </p:nvPr>
        </p:nvSpPr>
        <p:spPr>
          <a:xfrm>
            <a:off x="415600" y="1536633"/>
            <a:ext cx="11360700" cy="4555200"/>
          </a:xfrm>
        </p:spPr>
        <p:txBody>
          <a:bodyPr spcFirstLastPara="1" wrap="square" lIns="91425" tIns="45700" rIns="91425" bIns="45700" anchor="t" anchorCtr="0">
            <a:normAutofit lnSpcReduction="10000"/>
          </a:bodyPr>
          <a:lstStyle/>
          <a:p>
            <a:pPr marL="0" lvl="0" indent="0" rtl="0">
              <a:lnSpc>
                <a:spcPct val="114000"/>
              </a:lnSpc>
              <a:spcBef>
                <a:spcPts val="1000"/>
              </a:spcBef>
              <a:spcAft>
                <a:spcPts val="0"/>
              </a:spcAft>
              <a:buSzPts val="2400"/>
              <a:buNone/>
            </a:pPr>
            <a:r>
              <a:rPr lang="en-US" sz="2600" noProof="0" dirty="0"/>
              <a:t>Here are some examples of preferred FAIR file formats for preservation:</a:t>
            </a:r>
          </a:p>
          <a:p>
            <a:pPr marL="609600" lvl="0" indent="-457200" rtl="0">
              <a:lnSpc>
                <a:spcPct val="114000"/>
              </a:lnSpc>
              <a:spcBef>
                <a:spcPts val="1000"/>
              </a:spcBef>
              <a:spcAft>
                <a:spcPts val="0"/>
              </a:spcAft>
              <a:buSzPts val="2400"/>
              <a:buChar char="•"/>
            </a:pPr>
            <a:r>
              <a:rPr lang="en-US" sz="2600" b="1" noProof="0" dirty="0"/>
              <a:t>Images</a:t>
            </a:r>
            <a:r>
              <a:rPr lang="en-US" sz="2600" noProof="0" dirty="0"/>
              <a:t>: TIFF, JPEG 2000, PDF, PNG, GIF, BMP, SVG </a:t>
            </a:r>
          </a:p>
          <a:p>
            <a:pPr marL="609600" lvl="0" indent="-457200" rtl="0">
              <a:lnSpc>
                <a:spcPct val="114000"/>
              </a:lnSpc>
              <a:spcBef>
                <a:spcPts val="0"/>
              </a:spcBef>
              <a:spcAft>
                <a:spcPts val="0"/>
              </a:spcAft>
              <a:buSzPts val="2400"/>
              <a:buChar char="•"/>
            </a:pPr>
            <a:r>
              <a:rPr lang="en-US" sz="2600" b="1" noProof="0" dirty="0"/>
              <a:t>Tabular data</a:t>
            </a:r>
            <a:r>
              <a:rPr lang="en-US" sz="2600" noProof="0" dirty="0"/>
              <a:t>: CSV, TXT </a:t>
            </a:r>
          </a:p>
          <a:p>
            <a:pPr marL="609600" lvl="0" indent="-457200" rtl="0">
              <a:lnSpc>
                <a:spcPct val="114000"/>
              </a:lnSpc>
              <a:spcBef>
                <a:spcPts val="0"/>
              </a:spcBef>
              <a:spcAft>
                <a:spcPts val="0"/>
              </a:spcAft>
              <a:buSzPts val="2400"/>
              <a:buChar char="•"/>
            </a:pPr>
            <a:r>
              <a:rPr lang="en-US" sz="2600" b="1" noProof="0" dirty="0"/>
              <a:t>Text</a:t>
            </a:r>
            <a:r>
              <a:rPr lang="en-US" sz="2600" noProof="0" dirty="0"/>
              <a:t>: XML, PDF/A, HTML, JSON, TXT, RTF </a:t>
            </a:r>
          </a:p>
          <a:p>
            <a:pPr marL="609600" lvl="0" indent="-457200" rtl="0">
              <a:lnSpc>
                <a:spcPct val="114000"/>
              </a:lnSpc>
              <a:spcBef>
                <a:spcPts val="0"/>
              </a:spcBef>
              <a:spcAft>
                <a:spcPts val="0"/>
              </a:spcAft>
              <a:buSzPts val="2400"/>
              <a:buChar char="•"/>
            </a:pPr>
            <a:r>
              <a:rPr lang="en-US" sz="2600" noProof="0" dirty="0"/>
              <a:t>Containers: TAR, </a:t>
            </a:r>
            <a:r>
              <a:rPr lang="en-US" sz="2600" noProof="0" dirty="0" err="1"/>
              <a:t>GZIP</a:t>
            </a:r>
            <a:r>
              <a:rPr lang="en-US" sz="2600" noProof="0" dirty="0"/>
              <a:t>, ZIP </a:t>
            </a:r>
          </a:p>
          <a:p>
            <a:pPr marL="609600" lvl="0" indent="-457200" rtl="0">
              <a:lnSpc>
                <a:spcPct val="114000"/>
              </a:lnSpc>
              <a:spcBef>
                <a:spcPts val="0"/>
              </a:spcBef>
              <a:spcAft>
                <a:spcPts val="0"/>
              </a:spcAft>
              <a:buSzPts val="2400"/>
              <a:buChar char="•"/>
            </a:pPr>
            <a:r>
              <a:rPr lang="en-US" sz="2600" noProof="0" dirty="0"/>
              <a:t>Databases: XML, CSV, JSON </a:t>
            </a:r>
          </a:p>
          <a:p>
            <a:pPr marL="609600" lvl="0" indent="-457200" rtl="0">
              <a:lnSpc>
                <a:spcPct val="114000"/>
              </a:lnSpc>
              <a:spcBef>
                <a:spcPts val="0"/>
              </a:spcBef>
              <a:spcAft>
                <a:spcPts val="0"/>
              </a:spcAft>
              <a:buSzPts val="2400"/>
              <a:buChar char="•"/>
            </a:pPr>
            <a:r>
              <a:rPr lang="en-US" sz="2600" noProof="0" dirty="0"/>
              <a:t>Geospatial: SHP, </a:t>
            </a:r>
            <a:r>
              <a:rPr lang="en-US" sz="2600" noProof="0" dirty="0" err="1"/>
              <a:t>DBF</a:t>
            </a:r>
            <a:r>
              <a:rPr lang="en-US" sz="2600" noProof="0" dirty="0"/>
              <a:t>, </a:t>
            </a:r>
            <a:r>
              <a:rPr lang="en-US" sz="2600" noProof="0" dirty="0" err="1"/>
              <a:t>GeoTIFF</a:t>
            </a:r>
            <a:r>
              <a:rPr lang="en-US" sz="2600" noProof="0" dirty="0"/>
              <a:t>, </a:t>
            </a:r>
            <a:r>
              <a:rPr lang="en-US" sz="2600" noProof="0" dirty="0" err="1"/>
              <a:t>NetCDF</a:t>
            </a:r>
            <a:r>
              <a:rPr lang="en-US" sz="2600" noProof="0" dirty="0"/>
              <a:t> </a:t>
            </a:r>
          </a:p>
          <a:p>
            <a:pPr marL="609600" lvl="0" indent="-457200" rtl="0">
              <a:lnSpc>
                <a:spcPct val="114000"/>
              </a:lnSpc>
              <a:spcBef>
                <a:spcPts val="0"/>
              </a:spcBef>
              <a:spcAft>
                <a:spcPts val="0"/>
              </a:spcAft>
              <a:buSzPts val="2400"/>
              <a:buChar char="•"/>
            </a:pPr>
            <a:r>
              <a:rPr lang="en-US" sz="2600" noProof="0" dirty="0"/>
              <a:t>Video: MPEG, AVI, MXF, </a:t>
            </a:r>
            <a:r>
              <a:rPr lang="en-US" sz="2600" noProof="0" dirty="0" err="1"/>
              <a:t>MKV</a:t>
            </a:r>
            <a:r>
              <a:rPr lang="en-US" sz="2600" noProof="0" dirty="0"/>
              <a:t> </a:t>
            </a:r>
          </a:p>
          <a:p>
            <a:pPr marL="609600" lvl="0" indent="-457200" rtl="0">
              <a:lnSpc>
                <a:spcPct val="114000"/>
              </a:lnSpc>
              <a:spcBef>
                <a:spcPts val="0"/>
              </a:spcBef>
              <a:spcAft>
                <a:spcPts val="0"/>
              </a:spcAft>
              <a:buSzPts val="2400"/>
              <a:buChar char="•"/>
            </a:pPr>
            <a:r>
              <a:rPr lang="en-US" sz="2600" noProof="0" dirty="0"/>
              <a:t>Sounds: WAVE, AIFF, MP3, MXF, FLAC </a:t>
            </a:r>
          </a:p>
          <a:p>
            <a:pPr marL="609600" lvl="0" indent="-457200" rtl="0">
              <a:lnSpc>
                <a:spcPct val="114000"/>
              </a:lnSpc>
              <a:spcBef>
                <a:spcPts val="0"/>
              </a:spcBef>
              <a:spcAft>
                <a:spcPts val="0"/>
              </a:spcAft>
              <a:buSzPts val="2400"/>
              <a:buChar char="•"/>
            </a:pPr>
            <a:r>
              <a:rPr lang="en-US" sz="2600" noProof="0" dirty="0"/>
              <a:t>Statistics: DTA, POR, SAS, SAV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15600" y="390167"/>
            <a:ext cx="11360700" cy="763500"/>
          </a:xfrm>
        </p:spPr>
        <p:txBody>
          <a:bodyPr spcFirstLastPara="1" wrap="square" lIns="91425" tIns="45700" rIns="91425" bIns="45700" anchor="ctr" anchorCtr="0">
            <a:normAutofit/>
          </a:bodyPr>
          <a:lstStyle/>
          <a:p>
            <a:pPr marL="0" lvl="0" indent="0" rtl="0">
              <a:spcBef>
                <a:spcPts val="0"/>
              </a:spcBef>
              <a:spcAft>
                <a:spcPts val="0"/>
              </a:spcAft>
              <a:buSzPts val="1800"/>
              <a:buNone/>
            </a:pPr>
            <a:r>
              <a:rPr lang="en-US" noProof="0" dirty="0"/>
              <a:t>Creative Commons license</a:t>
            </a:r>
          </a:p>
        </p:txBody>
      </p:sp>
      <p:sp>
        <p:nvSpPr>
          <p:cNvPr id="239" name="Google Shape;239;p39"/>
          <p:cNvSpPr txBox="1">
            <a:spLocks noGrp="1"/>
          </p:cNvSpPr>
          <p:nvPr>
            <p:ph type="body" idx="1"/>
          </p:nvPr>
        </p:nvSpPr>
        <p:spPr>
          <a:xfrm>
            <a:off x="415600" y="1536633"/>
            <a:ext cx="11360700" cy="4555200"/>
          </a:xfrm>
        </p:spPr>
        <p:txBody>
          <a:bodyPr spcFirstLastPara="1" wrap="square" lIns="91425" tIns="45700" rIns="91425" bIns="45700" anchor="t" anchorCtr="0">
            <a:normAutofit/>
          </a:bodyPr>
          <a:lstStyle/>
          <a:p>
            <a:pPr marL="0" lvl="0" indent="0" rtl="0">
              <a:spcBef>
                <a:spcPts val="1000"/>
              </a:spcBef>
              <a:spcAft>
                <a:spcPts val="0"/>
              </a:spcAft>
              <a:buSzPts val="2400"/>
              <a:buNone/>
            </a:pPr>
            <a:r>
              <a:rPr lang="en-US" noProof="0" dirty="0"/>
              <a:t>Easy to understand/use</a:t>
            </a:r>
          </a:p>
          <a:p>
            <a:pPr marL="0" lvl="0" indent="0" rtl="0">
              <a:spcBef>
                <a:spcPts val="1000"/>
              </a:spcBef>
              <a:spcAft>
                <a:spcPts val="0"/>
              </a:spcAft>
              <a:buSzPts val="2400"/>
              <a:buNone/>
            </a:pPr>
            <a:endParaRPr lang="en-US" noProof="0" dirty="0"/>
          </a:p>
          <a:p>
            <a:pPr marL="0" lvl="0" indent="0" rtl="0">
              <a:spcBef>
                <a:spcPts val="1000"/>
              </a:spcBef>
              <a:spcAft>
                <a:spcPts val="0"/>
              </a:spcAft>
              <a:buSzPts val="2400"/>
              <a:buNone/>
            </a:pPr>
            <a:r>
              <a:rPr lang="en-US" noProof="0" dirty="0"/>
              <a:t>Meaning of </a:t>
            </a:r>
            <a:r>
              <a:rPr lang="en-US" b="1" noProof="0" dirty="0"/>
              <a:t>CC </a:t>
            </a:r>
            <a:r>
              <a:rPr lang="en-US" noProof="0" dirty="0"/>
              <a:t>suffix:</a:t>
            </a:r>
          </a:p>
          <a:p>
            <a:pPr marL="0" lvl="0" indent="0" rtl="0">
              <a:spcBef>
                <a:spcPts val="1000"/>
              </a:spcBef>
              <a:spcAft>
                <a:spcPts val="0"/>
              </a:spcAft>
              <a:buSzPts val="2400"/>
              <a:buNone/>
            </a:pPr>
            <a:r>
              <a:rPr lang="en-US" noProof="0" dirty="0"/>
              <a:t>	</a:t>
            </a:r>
          </a:p>
          <a:p>
            <a:pPr marL="457200" lvl="0" indent="457200" rtl="0">
              <a:lnSpc>
                <a:spcPct val="100000"/>
              </a:lnSpc>
              <a:spcBef>
                <a:spcPts val="1000"/>
              </a:spcBef>
              <a:spcAft>
                <a:spcPts val="0"/>
              </a:spcAft>
              <a:buSzPts val="2400"/>
              <a:buNone/>
            </a:pPr>
            <a:r>
              <a:rPr lang="en-US" sz="2400" b="1" noProof="0" dirty="0"/>
              <a:t>   0</a:t>
            </a:r>
            <a:r>
              <a:rPr lang="en-US" sz="2400" noProof="0" dirty="0"/>
              <a:t> - Public domain</a:t>
            </a:r>
            <a:br>
              <a:rPr lang="en-US" sz="2400" noProof="0" dirty="0"/>
            </a:br>
            <a:r>
              <a:rPr lang="en-US" sz="2400" noProof="0" dirty="0"/>
              <a:t>	</a:t>
            </a:r>
            <a:r>
              <a:rPr lang="en-US" sz="2400" b="1" noProof="0" dirty="0"/>
              <a:t>BY</a:t>
            </a:r>
            <a:r>
              <a:rPr lang="en-US" sz="2400" noProof="0" dirty="0"/>
              <a:t> - By Attribution</a:t>
            </a:r>
            <a:br>
              <a:rPr lang="en-US" sz="2400" noProof="0" dirty="0"/>
            </a:br>
            <a:r>
              <a:rPr lang="en-US" sz="2400" noProof="0" dirty="0"/>
              <a:t>	</a:t>
            </a:r>
            <a:r>
              <a:rPr lang="en-US" sz="2400" b="1" noProof="0" dirty="0"/>
              <a:t>ND</a:t>
            </a:r>
            <a:r>
              <a:rPr lang="en-US" sz="2400" noProof="0" dirty="0"/>
              <a:t> - No Derivatives</a:t>
            </a:r>
            <a:br>
              <a:rPr lang="en-US" sz="2400" noProof="0" dirty="0"/>
            </a:br>
            <a:r>
              <a:rPr lang="en-US" sz="2400" noProof="0" dirty="0"/>
              <a:t>	</a:t>
            </a:r>
            <a:r>
              <a:rPr lang="en-US" sz="2400" b="1" noProof="0" dirty="0"/>
              <a:t>NC</a:t>
            </a:r>
            <a:r>
              <a:rPr lang="en-US" sz="2400" noProof="0" dirty="0"/>
              <a:t> - Non-Commercial</a:t>
            </a:r>
            <a:br>
              <a:rPr lang="en-US" sz="2400" noProof="0" dirty="0"/>
            </a:br>
            <a:r>
              <a:rPr lang="en-US" sz="2400" noProof="0" dirty="0"/>
              <a:t>	</a:t>
            </a:r>
            <a:r>
              <a:rPr lang="en-US" sz="2400" b="1" noProof="0" dirty="0"/>
              <a:t>SA</a:t>
            </a:r>
            <a:r>
              <a:rPr lang="en-US" sz="2400" noProof="0" dirty="0"/>
              <a:t> - Share Alike </a:t>
            </a:r>
          </a:p>
        </p:txBody>
      </p:sp>
      <p:pic>
        <p:nvPicPr>
          <p:cNvPr id="3" name="Google Shape;241;p39">
            <a:extLst>
              <a:ext uri="{FF2B5EF4-FFF2-40B4-BE49-F238E27FC236}">
                <a16:creationId xmlns:a16="http://schemas.microsoft.com/office/drawing/2014/main" id="{04BD96D3-FC81-827D-B533-98B616AFD2C2}"/>
              </a:ext>
            </a:extLst>
          </p:cNvPr>
          <p:cNvPicPr preferRelativeResize="0"/>
          <p:nvPr/>
        </p:nvPicPr>
        <p:blipFill rotWithShape="1">
          <a:blip r:embed="rId3">
            <a:alphaModFix/>
          </a:blip>
          <a:srcRect/>
          <a:stretch/>
        </p:blipFill>
        <p:spPr>
          <a:xfrm>
            <a:off x="921367" y="4169353"/>
            <a:ext cx="358566" cy="330133"/>
          </a:xfrm>
          <a:prstGeom prst="rect">
            <a:avLst/>
          </a:prstGeom>
          <a:noFill/>
          <a:ln>
            <a:noFill/>
          </a:ln>
        </p:spPr>
      </p:pic>
      <p:pic>
        <p:nvPicPr>
          <p:cNvPr id="4" name="Google Shape;242;p39">
            <a:extLst>
              <a:ext uri="{FF2B5EF4-FFF2-40B4-BE49-F238E27FC236}">
                <a16:creationId xmlns:a16="http://schemas.microsoft.com/office/drawing/2014/main" id="{B2EAD6BE-D944-01E2-4103-4354189A7FAB}"/>
              </a:ext>
            </a:extLst>
          </p:cNvPr>
          <p:cNvPicPr preferRelativeResize="0"/>
          <p:nvPr/>
        </p:nvPicPr>
        <p:blipFill rotWithShape="1">
          <a:blip r:embed="rId4">
            <a:alphaModFix/>
          </a:blip>
          <a:srcRect/>
          <a:stretch/>
        </p:blipFill>
        <p:spPr>
          <a:xfrm>
            <a:off x="921372" y="4510338"/>
            <a:ext cx="358566" cy="328686"/>
          </a:xfrm>
          <a:prstGeom prst="rect">
            <a:avLst/>
          </a:prstGeom>
          <a:noFill/>
          <a:ln>
            <a:noFill/>
          </a:ln>
        </p:spPr>
      </p:pic>
      <p:pic>
        <p:nvPicPr>
          <p:cNvPr id="5" name="Google Shape;243;p39">
            <a:extLst>
              <a:ext uri="{FF2B5EF4-FFF2-40B4-BE49-F238E27FC236}">
                <a16:creationId xmlns:a16="http://schemas.microsoft.com/office/drawing/2014/main" id="{9CF9982C-2168-7C10-E7C6-EC3B30B3F2A2}"/>
              </a:ext>
            </a:extLst>
          </p:cNvPr>
          <p:cNvPicPr preferRelativeResize="0"/>
          <p:nvPr/>
        </p:nvPicPr>
        <p:blipFill rotWithShape="1">
          <a:blip r:embed="rId5">
            <a:alphaModFix/>
          </a:blip>
          <a:srcRect/>
          <a:stretch/>
        </p:blipFill>
        <p:spPr>
          <a:xfrm>
            <a:off x="921358" y="4866364"/>
            <a:ext cx="358567" cy="331505"/>
          </a:xfrm>
          <a:prstGeom prst="rect">
            <a:avLst/>
          </a:prstGeom>
          <a:noFill/>
          <a:ln>
            <a:noFill/>
          </a:ln>
        </p:spPr>
      </p:pic>
      <p:pic>
        <p:nvPicPr>
          <p:cNvPr id="6" name="Google Shape;244;p39">
            <a:extLst>
              <a:ext uri="{FF2B5EF4-FFF2-40B4-BE49-F238E27FC236}">
                <a16:creationId xmlns:a16="http://schemas.microsoft.com/office/drawing/2014/main" id="{5971BCD6-BD74-C13D-F4AB-630AB64DDD30}"/>
              </a:ext>
            </a:extLst>
          </p:cNvPr>
          <p:cNvPicPr preferRelativeResize="0"/>
          <p:nvPr/>
        </p:nvPicPr>
        <p:blipFill rotWithShape="1">
          <a:blip r:embed="rId6">
            <a:alphaModFix/>
          </a:blip>
          <a:srcRect/>
          <a:stretch/>
        </p:blipFill>
        <p:spPr>
          <a:xfrm>
            <a:off x="921372" y="5228544"/>
            <a:ext cx="358567" cy="351097"/>
          </a:xfrm>
          <a:prstGeom prst="rect">
            <a:avLst/>
          </a:prstGeom>
          <a:noFill/>
          <a:ln>
            <a:noFill/>
          </a:ln>
        </p:spPr>
      </p:pic>
      <p:pic>
        <p:nvPicPr>
          <p:cNvPr id="7" name="Google Shape;240;p39">
            <a:extLst>
              <a:ext uri="{FF2B5EF4-FFF2-40B4-BE49-F238E27FC236}">
                <a16:creationId xmlns:a16="http://schemas.microsoft.com/office/drawing/2014/main" id="{953802AB-9B8C-7115-C77D-6E6623976F5A}"/>
              </a:ext>
            </a:extLst>
          </p:cNvPr>
          <p:cNvPicPr preferRelativeResize="0"/>
          <p:nvPr/>
        </p:nvPicPr>
        <p:blipFill rotWithShape="1">
          <a:blip r:embed="rId7">
            <a:alphaModFix/>
          </a:blip>
          <a:srcRect/>
          <a:stretch/>
        </p:blipFill>
        <p:spPr>
          <a:xfrm>
            <a:off x="7952615" y="0"/>
            <a:ext cx="4239370" cy="6858002"/>
          </a:xfrm>
          <a:prstGeom prst="rect">
            <a:avLst/>
          </a:prstGeom>
          <a:noFill/>
          <a:ln>
            <a:noFill/>
          </a:ln>
        </p:spPr>
      </p:pic>
      <p:sp>
        <p:nvSpPr>
          <p:cNvPr id="2" name="Google Shape;183;p31">
            <a:extLst>
              <a:ext uri="{FF2B5EF4-FFF2-40B4-BE49-F238E27FC236}">
                <a16:creationId xmlns:a16="http://schemas.microsoft.com/office/drawing/2014/main" id="{CBD877B3-7B46-F686-F084-27C03C56A9D5}"/>
              </a:ext>
            </a:extLst>
          </p:cNvPr>
          <p:cNvSpPr txBox="1"/>
          <p:nvPr/>
        </p:nvSpPr>
        <p:spPr>
          <a:xfrm>
            <a:off x="921358" y="6273624"/>
            <a:ext cx="7249738"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Source: </a:t>
            </a:r>
            <a:r>
              <a:rPr lang="en-US" sz="1100" b="0" i="0" u="sng" strike="noStrike" cap="none" noProof="0" dirty="0">
                <a:solidFill>
                  <a:schemeClr val="hlink"/>
                </a:solidFill>
                <a:ea typeface="Fira Sans"/>
                <a:cs typeface="Fira Sans"/>
                <a:sym typeface="Fira Sans"/>
              </a:rPr>
              <a:t>https://</a:t>
            </a:r>
            <a:r>
              <a:rPr lang="en-US" sz="1100" b="0" i="0" u="sng" strike="noStrike" cap="none" noProof="0" dirty="0" err="1">
                <a:solidFill>
                  <a:schemeClr val="hlink"/>
                </a:solidFill>
                <a:ea typeface="Fira Sans"/>
                <a:cs typeface="Fira Sans"/>
                <a:sym typeface="Fira Sans"/>
              </a:rPr>
              <a:t>creativecommons.org</a:t>
            </a:r>
            <a:r>
              <a:rPr lang="en-US" sz="1100" b="0" i="0" u="sng" strike="noStrike" cap="none" noProof="0" dirty="0">
                <a:solidFill>
                  <a:schemeClr val="hlink"/>
                </a:solidFill>
                <a:ea typeface="Fira Sans"/>
                <a:cs typeface="Fira Sans"/>
                <a:sym typeface="Fira Sans"/>
              </a:rPr>
              <a:t>/</a:t>
            </a:r>
            <a:endParaRPr lang="en-US" sz="1100" b="0" i="0" u="none" strike="noStrike" cap="none" noProof="0" dirty="0">
              <a:solidFill>
                <a:srgbClr val="000000"/>
              </a:solidFill>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1CBBA-3547-9444-5E2C-1020E8A39CEA}"/>
            </a:ext>
          </a:extLst>
        </p:cNvPr>
        <p:cNvGrpSpPr/>
        <p:nvPr/>
      </p:nvGrpSpPr>
      <p:grpSpPr>
        <a:xfrm>
          <a:off x="0" y="0"/>
          <a:ext cx="0" cy="0"/>
          <a:chOff x="0" y="0"/>
          <a:chExt cx="0" cy="0"/>
        </a:xfrm>
      </p:grpSpPr>
      <p:sp>
        <p:nvSpPr>
          <p:cNvPr id="3" name="Zástupný symbol pro obsah 1">
            <a:extLst>
              <a:ext uri="{FF2B5EF4-FFF2-40B4-BE49-F238E27FC236}">
                <a16:creationId xmlns:a16="http://schemas.microsoft.com/office/drawing/2014/main" id="{F71BCC81-5721-4BC7-896C-DEC722A4D23E}"/>
              </a:ext>
            </a:extLst>
          </p:cNvPr>
          <p:cNvSpPr txBox="1">
            <a:spLocks/>
          </p:cNvSpPr>
          <p:nvPr/>
        </p:nvSpPr>
        <p:spPr>
          <a:xfrm>
            <a:off x="571500" y="230189"/>
            <a:ext cx="11711940"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CE3736"/>
                </a:solidFill>
                <a:effectLst/>
                <a:uLnTx/>
                <a:uFillTx/>
                <a:latin typeface="Arial" panose="020B0604020202020204"/>
                <a:ea typeface="+mn-ea"/>
                <a:cs typeface="+mn-cs"/>
              </a:rPr>
              <a:t>Research data management</a:t>
            </a:r>
            <a:endParaRPr lang="en-US" sz="3300" noProof="0" dirty="0"/>
          </a:p>
        </p:txBody>
      </p:sp>
      <p:sp>
        <p:nvSpPr>
          <p:cNvPr id="4" name="Zástupný symbol pro text 2">
            <a:extLst>
              <a:ext uri="{FF2B5EF4-FFF2-40B4-BE49-F238E27FC236}">
                <a16:creationId xmlns:a16="http://schemas.microsoft.com/office/drawing/2014/main" id="{ABAB3E57-AA62-3AFF-E08A-86D40D3D6F65}"/>
              </a:ext>
            </a:extLst>
          </p:cNvPr>
          <p:cNvSpPr txBox="1">
            <a:spLocks/>
          </p:cNvSpPr>
          <p:nvPr/>
        </p:nvSpPr>
        <p:spPr>
          <a:xfrm>
            <a:off x="571500" y="986189"/>
            <a:ext cx="11483866"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Zástupný text 2">
            <a:extLst>
              <a:ext uri="{FF2B5EF4-FFF2-40B4-BE49-F238E27FC236}">
                <a16:creationId xmlns:a16="http://schemas.microsoft.com/office/drawing/2014/main" id="{7AD634FB-0D23-EDC7-0B8B-6A4CA7D16FB3}"/>
              </a:ext>
            </a:extLst>
          </p:cNvPr>
          <p:cNvSpPr txBox="1">
            <a:spLocks/>
          </p:cNvSpPr>
          <p:nvPr/>
        </p:nvSpPr>
        <p:spPr>
          <a:xfrm>
            <a:off x="571500" y="986189"/>
            <a:ext cx="116205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spcAft>
                <a:spcPts val="1200"/>
              </a:spcAft>
            </a:pPr>
            <a:endParaRPr lang="en-US" sz="2000" noProof="0" dirty="0"/>
          </a:p>
          <a:p>
            <a:endParaRPr lang="en-US" noProof="0" dirty="0"/>
          </a:p>
        </p:txBody>
      </p:sp>
      <p:sp>
        <p:nvSpPr>
          <p:cNvPr id="5" name="TextovéPole 4">
            <a:extLst>
              <a:ext uri="{FF2B5EF4-FFF2-40B4-BE49-F238E27FC236}">
                <a16:creationId xmlns:a16="http://schemas.microsoft.com/office/drawing/2014/main" id="{2316106E-B8BC-C7EB-05AD-1DFDC7CFDDC3}"/>
              </a:ext>
            </a:extLst>
          </p:cNvPr>
          <p:cNvSpPr txBox="1"/>
          <p:nvPr/>
        </p:nvSpPr>
        <p:spPr>
          <a:xfrm>
            <a:off x="571500" y="1150282"/>
            <a:ext cx="10556653" cy="4825167"/>
          </a:xfrm>
          <a:prstGeom prst="rect">
            <a:avLst/>
          </a:prstGeom>
          <a:noFill/>
        </p:spPr>
        <p:txBody>
          <a:bodyPr wrap="square" rtlCol="0">
            <a:spAutoFit/>
          </a:bodyPr>
          <a:lstStyle/>
          <a:p>
            <a:pPr marL="342900" indent="-342900">
              <a:lnSpc>
                <a:spcPct val="150000"/>
              </a:lnSpc>
              <a:spcAft>
                <a:spcPts val="1200"/>
              </a:spcAft>
              <a:buFont typeface="Arial" panose="020B0604020202020204" pitchFamily="34" charset="0"/>
              <a:buChar char="•"/>
            </a:pPr>
            <a:r>
              <a:rPr lang="en-US" sz="2400" noProof="0" dirty="0"/>
              <a:t>A set of practices, strategies, and activities, including data:</a:t>
            </a:r>
          </a:p>
          <a:p>
            <a:pPr marL="800100" lvl="1" indent="-342900">
              <a:lnSpc>
                <a:spcPct val="150000"/>
              </a:lnSpc>
              <a:spcAft>
                <a:spcPts val="1200"/>
              </a:spcAft>
              <a:buFont typeface="Arial" panose="020B0604020202020204" pitchFamily="34" charset="0"/>
              <a:buChar char="•"/>
            </a:pPr>
            <a:r>
              <a:rPr lang="en-US" sz="2400" b="1" noProof="0" dirty="0"/>
              <a:t>organization,</a:t>
            </a:r>
          </a:p>
          <a:p>
            <a:pPr marL="800100" lvl="1" indent="-342900">
              <a:lnSpc>
                <a:spcPct val="150000"/>
              </a:lnSpc>
              <a:spcAft>
                <a:spcPts val="1200"/>
              </a:spcAft>
              <a:buFont typeface="Arial" panose="020B0604020202020204" pitchFamily="34" charset="0"/>
              <a:buChar char="•"/>
            </a:pPr>
            <a:r>
              <a:rPr lang="en-US" sz="2400" b="1" noProof="0" dirty="0"/>
              <a:t>documentation</a:t>
            </a:r>
            <a:r>
              <a:rPr lang="en-US" sz="2400" noProof="0" dirty="0"/>
              <a:t>,</a:t>
            </a:r>
          </a:p>
          <a:p>
            <a:pPr marL="800100" lvl="1" indent="-342900">
              <a:lnSpc>
                <a:spcPct val="150000"/>
              </a:lnSpc>
              <a:spcAft>
                <a:spcPts val="1200"/>
              </a:spcAft>
              <a:buFont typeface="Arial" panose="020B0604020202020204" pitchFamily="34" charset="0"/>
              <a:buChar char="•"/>
            </a:pPr>
            <a:r>
              <a:rPr lang="en-US" sz="2400" b="1" noProof="0" dirty="0"/>
              <a:t>storage</a:t>
            </a:r>
            <a:r>
              <a:rPr lang="en-US" sz="2400" noProof="0" dirty="0"/>
              <a:t>,</a:t>
            </a:r>
            <a:r>
              <a:rPr lang="en-US" sz="2400" b="1" noProof="0" dirty="0"/>
              <a:t> </a:t>
            </a:r>
            <a:r>
              <a:rPr lang="en-US" sz="2400" noProof="0" dirty="0"/>
              <a:t>and</a:t>
            </a:r>
          </a:p>
          <a:p>
            <a:pPr marL="800100" lvl="1" indent="-342900">
              <a:lnSpc>
                <a:spcPct val="150000"/>
              </a:lnSpc>
              <a:spcAft>
                <a:spcPts val="1200"/>
              </a:spcAft>
              <a:buFont typeface="Arial" panose="020B0604020202020204" pitchFamily="34" charset="0"/>
              <a:buChar char="•"/>
            </a:pPr>
            <a:r>
              <a:rPr lang="en-US" sz="2400" b="1" noProof="0" dirty="0"/>
              <a:t>sharing</a:t>
            </a:r>
          </a:p>
          <a:p>
            <a:pPr marL="342900" indent="-342900">
              <a:lnSpc>
                <a:spcPct val="150000"/>
              </a:lnSpc>
              <a:spcAft>
                <a:spcPts val="1200"/>
              </a:spcAft>
              <a:buFont typeface="Arial" panose="020B0604020202020204" pitchFamily="34" charset="0"/>
              <a:buChar char="•"/>
            </a:pPr>
            <a:r>
              <a:rPr lang="en-US" sz="2400" noProof="0" dirty="0"/>
              <a:t>Covers all stages of the research process  </a:t>
            </a:r>
          </a:p>
          <a:p>
            <a:pPr marL="342900" indent="-342900">
              <a:lnSpc>
                <a:spcPct val="150000"/>
              </a:lnSpc>
              <a:spcAft>
                <a:spcPts val="1200"/>
              </a:spcAft>
              <a:buFont typeface="Arial" panose="020B0604020202020204" pitchFamily="34" charset="0"/>
              <a:buChar char="•"/>
            </a:pPr>
            <a:r>
              <a:rPr lang="en-US" sz="2400" noProof="0" dirty="0"/>
              <a:t>Ensures the effectiveness, reproducibility, and reuse of research data</a:t>
            </a:r>
          </a:p>
        </p:txBody>
      </p:sp>
    </p:spTree>
    <p:extLst>
      <p:ext uri="{BB962C8B-B14F-4D97-AF65-F5344CB8AC3E}">
        <p14:creationId xmlns:p14="http://schemas.microsoft.com/office/powerpoint/2010/main" val="612687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Google Shape;183;p31">
            <a:extLst>
              <a:ext uri="{FF2B5EF4-FFF2-40B4-BE49-F238E27FC236}">
                <a16:creationId xmlns:a16="http://schemas.microsoft.com/office/drawing/2014/main" id="{36B26474-4DC2-2252-0B9E-CC5E453EE461}"/>
              </a:ext>
            </a:extLst>
          </p:cNvPr>
          <p:cNvSpPr txBox="1"/>
          <p:nvPr/>
        </p:nvSpPr>
        <p:spPr>
          <a:xfrm>
            <a:off x="1076744" y="6273624"/>
            <a:ext cx="7094352"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Source: </a:t>
            </a:r>
            <a:r>
              <a:rPr lang="en-US" sz="1100" b="0" i="0" u="none" strike="noStrike" cap="none" noProof="0" dirty="0">
                <a:solidFill>
                  <a:srgbClr val="000000"/>
                </a:solidFill>
                <a:ea typeface="Fira Sans"/>
                <a:cs typeface="Fira Sans"/>
                <a:sym typeface="Fira Sans"/>
                <a:hlinkClick r:id="rId3"/>
              </a:rPr>
              <a:t>https://www.re3data.org</a:t>
            </a:r>
            <a:endParaRPr lang="en-US" sz="1100" b="0" i="0" u="none" strike="noStrike" cap="none" noProof="0" dirty="0">
              <a:solidFill>
                <a:srgbClr val="000000"/>
              </a:solidFill>
              <a:ea typeface="Fira Sans"/>
              <a:cs typeface="Fira Sans"/>
              <a:sym typeface="Fira Sans"/>
            </a:endParaRPr>
          </a:p>
        </p:txBody>
      </p:sp>
      <p:pic>
        <p:nvPicPr>
          <p:cNvPr id="4" name="Obrázek 3" descr="Obsah obrázku text, snímek obrazovky, krajina&#10;&#10;Popis byl vytvořen automaticky">
            <a:extLst>
              <a:ext uri="{FF2B5EF4-FFF2-40B4-BE49-F238E27FC236}">
                <a16:creationId xmlns:a16="http://schemas.microsoft.com/office/drawing/2014/main" id="{102EE00F-CB00-78CE-F4C6-D1F3F0A61115}"/>
              </a:ext>
            </a:extLst>
          </p:cNvPr>
          <p:cNvPicPr>
            <a:picLocks noChangeAspect="1"/>
          </p:cNvPicPr>
          <p:nvPr/>
        </p:nvPicPr>
        <p:blipFill>
          <a:blip r:embed="rId4"/>
          <a:stretch>
            <a:fillRect/>
          </a:stretch>
        </p:blipFill>
        <p:spPr>
          <a:xfrm>
            <a:off x="1076744" y="284958"/>
            <a:ext cx="10038512" cy="598866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4EE51-93CC-8DED-5E4B-A37A04626288}"/>
              </a:ext>
            </a:extLst>
          </p:cNvPr>
          <p:cNvPicPr>
            <a:picLocks noChangeAspect="1"/>
          </p:cNvPicPr>
          <p:nvPr/>
        </p:nvPicPr>
        <p:blipFill rotWithShape="1">
          <a:blip r:embed="rId2"/>
          <a:srcRect l="14302" t="21250" r="14140" b="16805"/>
          <a:stretch/>
        </p:blipFill>
        <p:spPr>
          <a:xfrm>
            <a:off x="1504949" y="-719303"/>
            <a:ext cx="8734425" cy="8793575"/>
          </a:xfrm>
          <a:prstGeom prst="rect">
            <a:avLst/>
          </a:prstGeom>
        </p:spPr>
      </p:pic>
      <p:sp>
        <p:nvSpPr>
          <p:cNvPr id="2" name="Google Shape;183;p31">
            <a:extLst>
              <a:ext uri="{FF2B5EF4-FFF2-40B4-BE49-F238E27FC236}">
                <a16:creationId xmlns:a16="http://schemas.microsoft.com/office/drawing/2014/main" id="{4FADE11A-47FF-C492-8A79-0B0DE6E9186D}"/>
              </a:ext>
            </a:extLst>
          </p:cNvPr>
          <p:cNvSpPr txBox="1"/>
          <p:nvPr/>
        </p:nvSpPr>
        <p:spPr>
          <a:xfrm>
            <a:off x="921358" y="6273624"/>
            <a:ext cx="7249738" cy="41545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noProof="0" dirty="0">
                <a:solidFill>
                  <a:srgbClr val="000000"/>
                </a:solidFill>
                <a:ea typeface="Fira Sans"/>
                <a:cs typeface="Fira Sans"/>
                <a:sym typeface="Fira Sans"/>
              </a:rPr>
              <a:t>Source: </a:t>
            </a:r>
            <a:r>
              <a:rPr lang="en-US" sz="1100" b="0" i="0" u="none" strike="noStrike" cap="none" noProof="0" dirty="0">
                <a:solidFill>
                  <a:srgbClr val="000000"/>
                </a:solidFill>
                <a:ea typeface="Fira Sans"/>
                <a:cs typeface="Fira Sans"/>
                <a:sym typeface="Fira Sans"/>
                <a:hlinkClick r:id="rId3"/>
              </a:rPr>
              <a:t>https://www.re3data.org</a:t>
            </a:r>
            <a:endParaRPr lang="en-US" sz="1100" b="0" i="0" u="none" strike="noStrike" cap="none" noProof="0" dirty="0">
              <a:solidFill>
                <a:srgbClr val="000000"/>
              </a:solidFill>
              <a:ea typeface="Fira Sans"/>
              <a:cs typeface="Fira Sans"/>
              <a:sym typeface="Fira Sans"/>
            </a:endParaRPr>
          </a:p>
        </p:txBody>
      </p:sp>
    </p:spTree>
    <p:extLst>
      <p:ext uri="{BB962C8B-B14F-4D97-AF65-F5344CB8AC3E}">
        <p14:creationId xmlns:p14="http://schemas.microsoft.com/office/powerpoint/2010/main" val="895260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527181" y="1165576"/>
            <a:ext cx="11010192" cy="718608"/>
          </a:xfrm>
        </p:spPr>
        <p:txBody>
          <a:bodyPr spcFirstLastPara="1" lIns="91425" tIns="45700" rIns="91425" bIns="45700" anchorCtr="0">
            <a:normAutofit/>
          </a:bodyPr>
          <a:lstStyle/>
          <a:p>
            <a:pPr marL="0" lvl="0" indent="0" rtl="0">
              <a:spcBef>
                <a:spcPts val="0"/>
              </a:spcBef>
              <a:spcAft>
                <a:spcPts val="0"/>
              </a:spcAft>
              <a:buSzPts val="1800"/>
              <a:buNone/>
            </a:pPr>
            <a:r>
              <a:rPr lang="en-US" noProof="0" dirty="0">
                <a:solidFill>
                  <a:srgbClr val="CE3736"/>
                </a:solidFill>
              </a:rPr>
              <a:t>Electronic laboratory notebook</a:t>
            </a:r>
          </a:p>
        </p:txBody>
      </p:sp>
      <p:sp>
        <p:nvSpPr>
          <p:cNvPr id="263" name="Google Shape;263;p42"/>
          <p:cNvSpPr txBox="1">
            <a:spLocks noGrp="1"/>
          </p:cNvSpPr>
          <p:nvPr>
            <p:ph sz="half" idx="10"/>
          </p:nvPr>
        </p:nvSpPr>
        <p:spPr>
          <a:xfrm>
            <a:off x="527180" y="2054239"/>
            <a:ext cx="5365172" cy="4113393"/>
          </a:xfrm>
        </p:spPr>
        <p:txBody>
          <a:bodyPr spcFirstLastPara="1" lIns="91425" tIns="45700" rIns="91425" bIns="45700" anchorCtr="0">
            <a:normAutofit/>
          </a:bodyPr>
          <a:lstStyle/>
          <a:p>
            <a:pPr marL="0" lvl="0" indent="0" rtl="0">
              <a:spcBef>
                <a:spcPts val="1000"/>
              </a:spcBef>
              <a:spcAft>
                <a:spcPts val="0"/>
              </a:spcAft>
              <a:buSzPts val="2400"/>
              <a:buNone/>
            </a:pPr>
            <a:r>
              <a:rPr lang="en-US" sz="2600" b="1" noProof="0" dirty="0"/>
              <a:t>The missing infrastructure for data recording, retrieval, and integrity.</a:t>
            </a:r>
            <a:endParaRPr lang="en-US" sz="2600" noProof="0" dirty="0"/>
          </a:p>
          <a:p>
            <a:pPr marL="0" lvl="0" indent="0" rtl="0">
              <a:spcBef>
                <a:spcPts val="1000"/>
              </a:spcBef>
              <a:spcAft>
                <a:spcPts val="0"/>
              </a:spcAft>
              <a:buSzPts val="2400"/>
              <a:buNone/>
            </a:pPr>
            <a:r>
              <a:rPr lang="en-US" sz="2600" noProof="0" dirty="0"/>
              <a:t>There are many options, from utilizing Google </a:t>
            </a:r>
            <a:r>
              <a:rPr lang="en-US" sz="2600" noProof="0" dirty="0" err="1"/>
              <a:t>Colaboratory</a:t>
            </a:r>
            <a:r>
              <a:rPr lang="en-US" sz="2600" noProof="0" dirty="0"/>
              <a:t> up to all-in-one solutions:</a:t>
            </a:r>
          </a:p>
          <a:p>
            <a:pPr marL="0" lvl="0" indent="0" rtl="0">
              <a:spcBef>
                <a:spcPts val="1000"/>
              </a:spcBef>
              <a:spcAft>
                <a:spcPts val="0"/>
              </a:spcAft>
              <a:buSzPts val="2400"/>
              <a:buNone/>
            </a:pPr>
            <a:r>
              <a:rPr lang="en-US" sz="2600" u="sng" noProof="0" dirty="0">
                <a:hlinkClick r:id="rId3">
                  <a:extLst>
                    <a:ext uri="{A12FA001-AC4F-418D-AE19-62706E023703}">
                      <ahyp:hlinkClr xmlns:ahyp="http://schemas.microsoft.com/office/drawing/2018/hyperlinkcolor" xmlns="" val="tx"/>
                    </a:ext>
                  </a:extLst>
                </a:hlinkClick>
              </a:rPr>
              <a:t>https://www.labfolder.com/electronic-lab-notebook-eln-research-guide/</a:t>
            </a:r>
            <a:r>
              <a:rPr lang="en-US" sz="2600" noProof="0" dirty="0"/>
              <a:t> </a:t>
            </a:r>
            <a:endParaRPr lang="en-US" sz="2600" b="1" noProof="0" dirty="0"/>
          </a:p>
          <a:p>
            <a:pPr marL="0" lvl="0" indent="0" rtl="0">
              <a:spcBef>
                <a:spcPts val="1000"/>
              </a:spcBef>
              <a:spcAft>
                <a:spcPts val="0"/>
              </a:spcAft>
              <a:buSzPts val="2400"/>
              <a:buNone/>
            </a:pPr>
            <a:endParaRPr lang="en-US" sz="2600" b="1" noProof="0" dirty="0"/>
          </a:p>
          <a:p>
            <a:pPr marL="0" lvl="0" indent="0" rtl="0">
              <a:spcBef>
                <a:spcPts val="1000"/>
              </a:spcBef>
              <a:spcAft>
                <a:spcPts val="0"/>
              </a:spcAft>
              <a:buSzPts val="2400"/>
              <a:buNone/>
            </a:pPr>
            <a:endParaRPr lang="en-US" sz="2600" b="1" noProof="0" dirty="0"/>
          </a:p>
        </p:txBody>
      </p:sp>
      <p:sp>
        <p:nvSpPr>
          <p:cNvPr id="4" name="Google Shape;266;p42">
            <a:extLst>
              <a:ext uri="{FF2B5EF4-FFF2-40B4-BE49-F238E27FC236}">
                <a16:creationId xmlns:a16="http://schemas.microsoft.com/office/drawing/2014/main" id="{B47707AE-22DF-9CAA-76B8-B360D81BB66D}"/>
              </a:ext>
            </a:extLst>
          </p:cNvPr>
          <p:cNvSpPr txBox="1"/>
          <p:nvPr/>
        </p:nvSpPr>
        <p:spPr>
          <a:xfrm>
            <a:off x="858350" y="6371300"/>
            <a:ext cx="782250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noProof="0" dirty="0">
                <a:ea typeface="Fira Sans"/>
                <a:cs typeface="Fira Sans"/>
                <a:sym typeface="Fira Sans"/>
              </a:rPr>
              <a:t>Source: </a:t>
            </a:r>
            <a:r>
              <a:rPr lang="en-US" sz="1100" u="sng" noProof="0" dirty="0">
                <a:solidFill>
                  <a:schemeClr val="hlink"/>
                </a:solidFill>
                <a:ea typeface="Fira Sans"/>
                <a:cs typeface="Fira Sans"/>
                <a:sym typeface="Fira Sans"/>
                <a:hlinkClick r:id="rId4"/>
              </a:rPr>
              <a:t>https://xkcd.com/2341/</a:t>
            </a:r>
            <a:r>
              <a:rPr lang="en-US" sz="1100" u="sng" noProof="0" dirty="0">
                <a:solidFill>
                  <a:schemeClr val="hlink"/>
                </a:solidFill>
                <a:ea typeface="Fira Sans"/>
                <a:cs typeface="Fira Sans"/>
                <a:sym typeface="Fira Sans"/>
              </a:rPr>
              <a:t>; </a:t>
            </a:r>
            <a:r>
              <a:rPr lang="en-US" sz="1100" b="0" i="0" u="none" strike="noStrike" cap="none" noProof="0" dirty="0">
                <a:solidFill>
                  <a:srgbClr val="000000"/>
                </a:solidFill>
                <a:ea typeface="Fira Sans"/>
                <a:cs typeface="Fira Sans"/>
                <a:sym typeface="Fira Sans"/>
              </a:rPr>
              <a:t>Available via license: </a:t>
            </a:r>
            <a:r>
              <a:rPr lang="en-US" sz="1100" b="0" i="0" u="sng" strike="noStrike" cap="none" noProof="0" dirty="0">
                <a:solidFill>
                  <a:schemeClr val="hlink"/>
                </a:solidFill>
                <a:ea typeface="Fira Sans"/>
                <a:cs typeface="Fira Sans"/>
                <a:sym typeface="Fira Sans"/>
                <a:hlinkClick r:id="rId5"/>
              </a:rPr>
              <a:t>CC BY</a:t>
            </a:r>
            <a:r>
              <a:rPr lang="en-US" sz="1100" u="sng" noProof="0" dirty="0">
                <a:solidFill>
                  <a:schemeClr val="hlink"/>
                </a:solidFill>
                <a:ea typeface="Fira Sans"/>
                <a:cs typeface="Fira Sans"/>
                <a:sym typeface="Fira Sans"/>
                <a:hlinkClick r:id="rId5"/>
              </a:rPr>
              <a:t> NC 2.5</a:t>
            </a:r>
            <a:endParaRPr lang="en-US" sz="1100" b="0" i="0" u="none" strike="noStrike" cap="none" noProof="0" dirty="0">
              <a:solidFill>
                <a:srgbClr val="000000"/>
              </a:solidFill>
              <a:ea typeface="Fira Sans"/>
              <a:cs typeface="Fira Sans"/>
              <a:sym typeface="Fira Sans"/>
            </a:endParaRPr>
          </a:p>
        </p:txBody>
      </p:sp>
      <p:pic>
        <p:nvPicPr>
          <p:cNvPr id="5" name="Google Shape;264;p42">
            <a:extLst>
              <a:ext uri="{FF2B5EF4-FFF2-40B4-BE49-F238E27FC236}">
                <a16:creationId xmlns:a16="http://schemas.microsoft.com/office/drawing/2014/main" id="{ECDD63BA-DDC8-FEA3-6EFC-5A71C152B260}"/>
              </a:ext>
            </a:extLst>
          </p:cNvPr>
          <p:cNvPicPr preferRelativeResize="0"/>
          <p:nvPr/>
        </p:nvPicPr>
        <p:blipFill rotWithShape="1">
          <a:blip r:embed="rId6">
            <a:alphaModFix/>
          </a:blip>
          <a:srcRect/>
          <a:stretch/>
        </p:blipFill>
        <p:spPr>
          <a:xfrm>
            <a:off x="6874933" y="1811466"/>
            <a:ext cx="5317067" cy="3890000"/>
          </a:xfrm>
          <a:prstGeom prst="rect">
            <a:avLst/>
          </a:prstGeom>
          <a:noFill/>
          <a:ln>
            <a:noFill/>
          </a:ln>
        </p:spPr>
      </p:pic>
      <p:pic>
        <p:nvPicPr>
          <p:cNvPr id="6" name="Google Shape;265;p42">
            <a:extLst>
              <a:ext uri="{FF2B5EF4-FFF2-40B4-BE49-F238E27FC236}">
                <a16:creationId xmlns:a16="http://schemas.microsoft.com/office/drawing/2014/main" id="{C42BAD05-15EB-3EEB-6DB5-B9E961CB4E4C}"/>
              </a:ext>
            </a:extLst>
          </p:cNvPr>
          <p:cNvPicPr preferRelativeResize="0"/>
          <p:nvPr/>
        </p:nvPicPr>
        <p:blipFill rotWithShape="1">
          <a:blip r:embed="rId7">
            <a:alphaModFix/>
          </a:blip>
          <a:srcRect/>
          <a:stretch/>
        </p:blipFill>
        <p:spPr>
          <a:xfrm rot="-9232709">
            <a:off x="5969545" y="-6240"/>
            <a:ext cx="4124546" cy="26632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415600" y="390167"/>
            <a:ext cx="11360700" cy="763500"/>
          </a:xfrm>
        </p:spPr>
        <p:txBody>
          <a:bodyPr spcFirstLastPara="1" wrap="square" lIns="121900" tIns="121900" rIns="121900" bIns="121900" anchor="ctr" anchorCtr="0">
            <a:normAutofit/>
          </a:bodyPr>
          <a:lstStyle/>
          <a:p>
            <a:pPr marL="0" lvl="0" indent="0" rtl="0">
              <a:spcBef>
                <a:spcPts val="0"/>
              </a:spcBef>
              <a:spcAft>
                <a:spcPts val="0"/>
              </a:spcAft>
              <a:buSzPts val="3700"/>
              <a:buNone/>
            </a:pPr>
            <a:r>
              <a:rPr lang="en-US" sz="3700" noProof="0" dirty="0"/>
              <a:t>How it looks in practice: </a:t>
            </a:r>
            <a:r>
              <a:rPr lang="en-US" sz="3700" noProof="0" dirty="0" err="1"/>
              <a:t>VMCF</a:t>
            </a:r>
            <a:endParaRPr lang="en-US" sz="3700" noProof="0" dirty="0"/>
          </a:p>
        </p:txBody>
      </p:sp>
      <p:sp>
        <p:nvSpPr>
          <p:cNvPr id="272" name="Google Shape;272;p43"/>
          <p:cNvSpPr txBox="1">
            <a:spLocks noGrp="1"/>
          </p:cNvSpPr>
          <p:nvPr>
            <p:ph type="body" idx="1"/>
          </p:nvPr>
        </p:nvSpPr>
        <p:spPr>
          <a:xfrm>
            <a:off x="415600" y="1536633"/>
            <a:ext cx="3565850" cy="4555200"/>
          </a:xfrm>
        </p:spPr>
        <p:txBody>
          <a:bodyPr spcFirstLastPara="1" wrap="square" lIns="121900" tIns="121900" rIns="121900" bIns="121900" anchor="t" anchorCtr="0">
            <a:normAutofit fontScale="92500" lnSpcReduction="10000"/>
          </a:bodyPr>
          <a:lstStyle/>
          <a:p>
            <a:pPr marL="0" lvl="0" indent="0" rtl="0">
              <a:lnSpc>
                <a:spcPct val="114000"/>
              </a:lnSpc>
              <a:spcBef>
                <a:spcPts val="0"/>
              </a:spcBef>
              <a:spcAft>
                <a:spcPts val="0"/>
              </a:spcAft>
              <a:buSzPts val="2400"/>
              <a:buNone/>
            </a:pPr>
            <a:r>
              <a:rPr lang="en-US" noProof="0" dirty="0"/>
              <a:t>Many limitations:</a:t>
            </a:r>
          </a:p>
          <a:p>
            <a:pPr marL="609600" lvl="0" indent="-457200" rtl="0">
              <a:lnSpc>
                <a:spcPct val="114000"/>
              </a:lnSpc>
              <a:spcBef>
                <a:spcPts val="2100"/>
              </a:spcBef>
              <a:spcAft>
                <a:spcPts val="0"/>
              </a:spcAft>
              <a:buSzPts val="2400"/>
              <a:buChar char="●"/>
            </a:pPr>
            <a:r>
              <a:rPr lang="en-US" noProof="0" dirty="0" err="1"/>
              <a:t>RDM</a:t>
            </a:r>
            <a:endParaRPr lang="en-US" noProof="0" dirty="0"/>
          </a:p>
          <a:p>
            <a:pPr marL="609600" lvl="0" indent="-457200" rtl="0">
              <a:lnSpc>
                <a:spcPct val="114000"/>
              </a:lnSpc>
              <a:spcBef>
                <a:spcPts val="0"/>
              </a:spcBef>
              <a:spcAft>
                <a:spcPts val="0"/>
              </a:spcAft>
              <a:buSzPts val="2400"/>
              <a:buChar char="●"/>
            </a:pPr>
            <a:r>
              <a:rPr lang="en-US" noProof="0" dirty="0"/>
              <a:t>Length of experiments</a:t>
            </a:r>
          </a:p>
          <a:p>
            <a:pPr marL="609600" lvl="0" indent="-457200" rtl="0">
              <a:lnSpc>
                <a:spcPct val="114000"/>
              </a:lnSpc>
              <a:spcBef>
                <a:spcPts val="0"/>
              </a:spcBef>
              <a:spcAft>
                <a:spcPts val="0"/>
              </a:spcAft>
              <a:buSzPts val="2400"/>
              <a:buChar char="●"/>
            </a:pPr>
            <a:r>
              <a:rPr lang="en-US" noProof="0" dirty="0"/>
              <a:t>Data ownership</a:t>
            </a:r>
          </a:p>
          <a:p>
            <a:pPr marL="609600" lvl="0" indent="-457200" rtl="0">
              <a:lnSpc>
                <a:spcPct val="114000"/>
              </a:lnSpc>
              <a:spcBef>
                <a:spcPts val="0"/>
              </a:spcBef>
              <a:spcAft>
                <a:spcPts val="0"/>
              </a:spcAft>
              <a:buSzPts val="2400"/>
              <a:buChar char="●"/>
            </a:pPr>
            <a:r>
              <a:rPr lang="en-US" noProof="0" dirty="0"/>
              <a:t>Documenting</a:t>
            </a:r>
          </a:p>
          <a:p>
            <a:pPr marL="609600" lvl="0" indent="-457200" rtl="0">
              <a:lnSpc>
                <a:spcPct val="114000"/>
              </a:lnSpc>
              <a:spcBef>
                <a:spcPts val="0"/>
              </a:spcBef>
              <a:spcAft>
                <a:spcPts val="0"/>
              </a:spcAft>
              <a:buSzPts val="2400"/>
              <a:buChar char="●"/>
            </a:pPr>
            <a:r>
              <a:rPr lang="en-US" b="1" noProof="0" dirty="0"/>
              <a:t>Ethics</a:t>
            </a:r>
          </a:p>
          <a:p>
            <a:pPr marL="609600" lvl="0" indent="-457200" rtl="0">
              <a:lnSpc>
                <a:spcPct val="114000"/>
              </a:lnSpc>
              <a:spcBef>
                <a:spcPts val="0"/>
              </a:spcBef>
              <a:spcAft>
                <a:spcPts val="0"/>
              </a:spcAft>
              <a:buSzPts val="2400"/>
              <a:buChar char="●"/>
            </a:pPr>
            <a:r>
              <a:rPr lang="en-US" noProof="0" dirty="0"/>
              <a:t>Access planning</a:t>
            </a:r>
          </a:p>
          <a:p>
            <a:pPr marL="609600" lvl="0" indent="-457200" rtl="0">
              <a:lnSpc>
                <a:spcPct val="114000"/>
              </a:lnSpc>
              <a:spcBef>
                <a:spcPts val="0"/>
              </a:spcBef>
              <a:spcAft>
                <a:spcPts val="0"/>
              </a:spcAft>
              <a:buSzPts val="2400"/>
              <a:buChar char="●"/>
            </a:pPr>
            <a:r>
              <a:rPr lang="en-US" noProof="0" dirty="0"/>
              <a:t>Cost management</a:t>
            </a:r>
          </a:p>
        </p:txBody>
      </p:sp>
      <p:pic>
        <p:nvPicPr>
          <p:cNvPr id="2" name="Google Shape;273;p43">
            <a:extLst>
              <a:ext uri="{FF2B5EF4-FFF2-40B4-BE49-F238E27FC236}">
                <a16:creationId xmlns:a16="http://schemas.microsoft.com/office/drawing/2014/main" id="{CC7B0767-4043-710C-062C-94A8006F87A3}"/>
              </a:ext>
            </a:extLst>
          </p:cNvPr>
          <p:cNvPicPr preferRelativeResize="0"/>
          <p:nvPr/>
        </p:nvPicPr>
        <p:blipFill rotWithShape="1">
          <a:blip r:embed="rId3">
            <a:alphaModFix/>
          </a:blip>
          <a:srcRect/>
          <a:stretch/>
        </p:blipFill>
        <p:spPr>
          <a:xfrm>
            <a:off x="3909967" y="392384"/>
            <a:ext cx="7866438" cy="6073232"/>
          </a:xfrm>
          <a:prstGeom prst="rect">
            <a:avLst/>
          </a:prstGeom>
          <a:noFill/>
          <a:ln>
            <a:noFill/>
          </a:ln>
        </p:spPr>
      </p:pic>
      <p:pic>
        <p:nvPicPr>
          <p:cNvPr id="3" name="Google Shape;274;p43">
            <a:extLst>
              <a:ext uri="{FF2B5EF4-FFF2-40B4-BE49-F238E27FC236}">
                <a16:creationId xmlns:a16="http://schemas.microsoft.com/office/drawing/2014/main" id="{5590014F-6C96-5D4B-B918-97ED68A7666F}"/>
              </a:ext>
            </a:extLst>
          </p:cNvPr>
          <p:cNvPicPr preferRelativeResize="0"/>
          <p:nvPr/>
        </p:nvPicPr>
        <p:blipFill rotWithShape="1">
          <a:blip r:embed="rId4">
            <a:alphaModFix/>
          </a:blip>
          <a:srcRect/>
          <a:stretch/>
        </p:blipFill>
        <p:spPr>
          <a:xfrm>
            <a:off x="7298908" y="1307409"/>
            <a:ext cx="2631167" cy="909366"/>
          </a:xfrm>
          <a:prstGeom prst="rect">
            <a:avLst/>
          </a:prstGeom>
          <a:noFill/>
          <a:ln>
            <a:noFill/>
          </a:ln>
        </p:spPr>
      </p:pic>
      <p:pic>
        <p:nvPicPr>
          <p:cNvPr id="1026" name="Picture 2">
            <a:extLst>
              <a:ext uri="{FF2B5EF4-FFF2-40B4-BE49-F238E27FC236}">
                <a16:creationId xmlns:a16="http://schemas.microsoft.com/office/drawing/2014/main" id="{7BFB6EA2-111E-0378-567E-9F5E766A5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1352517"/>
            <a:ext cx="819150"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2">
            <a:extLst>
              <a:ext uri="{FF2B5EF4-FFF2-40B4-BE49-F238E27FC236}">
                <a16:creationId xmlns:a16="http://schemas.microsoft.com/office/drawing/2014/main" id="{DCB73402-8636-5C86-97D1-6ABFA2915A11}"/>
              </a:ext>
            </a:extLst>
          </p:cNvPr>
          <p:cNvSpPr txBox="1">
            <a:spLocks/>
          </p:cNvSpPr>
          <p:nvPr/>
        </p:nvSpPr>
        <p:spPr>
          <a:xfrm>
            <a:off x="571499" y="986189"/>
            <a:ext cx="11049001" cy="564162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4000"/>
              </a:lnSpc>
              <a:spcBef>
                <a:spcPts val="0"/>
              </a:spcBef>
              <a:buNone/>
            </a:pPr>
            <a:r>
              <a:rPr lang="en-US" sz="2800" b="1" noProof="0" dirty="0"/>
              <a:t>Course: Data Stewardship: module 1, </a:t>
            </a:r>
            <a:r>
              <a:rPr lang="en-US" sz="2800" b="1" noProof="0" dirty="0" err="1"/>
              <a:t>DocEnhance</a:t>
            </a:r>
            <a:r>
              <a:rPr lang="en-US" sz="2800" b="1" noProof="0" dirty="0"/>
              <a:t> (2021)</a:t>
            </a:r>
          </a:p>
          <a:p>
            <a:pPr marL="0" lvl="1" indent="0">
              <a:lnSpc>
                <a:spcPct val="114000"/>
              </a:lnSpc>
              <a:spcBef>
                <a:spcPts val="0"/>
              </a:spcBef>
              <a:buNone/>
            </a:pPr>
            <a:r>
              <a:rPr lang="en-US" sz="2200" noProof="0" dirty="0">
                <a:hlinkClick r:id="rId2"/>
              </a:rPr>
              <a:t>https://moodle.techlib.cz/course/view.php?id=179</a:t>
            </a:r>
            <a:endParaRPr lang="en-US" sz="2200" noProof="0" dirty="0"/>
          </a:p>
          <a:p>
            <a:pPr marL="0" lvl="1">
              <a:lnSpc>
                <a:spcPct val="114000"/>
              </a:lnSpc>
              <a:spcBef>
                <a:spcPts val="0"/>
              </a:spcBef>
            </a:pPr>
            <a:endParaRPr lang="en-US" sz="2200" noProof="0" dirty="0"/>
          </a:p>
          <a:p>
            <a:pPr marL="342900" lvl="1" indent="-342900">
              <a:lnSpc>
                <a:spcPct val="114000"/>
              </a:lnSpc>
              <a:spcBef>
                <a:spcPts val="0"/>
              </a:spcBef>
              <a:spcAft>
                <a:spcPts val="1200"/>
              </a:spcAft>
            </a:pPr>
            <a:r>
              <a:rPr lang="en-US" sz="2200" noProof="0" dirty="0"/>
              <a:t>Developed as part of the </a:t>
            </a:r>
            <a:r>
              <a:rPr lang="en-US" sz="2200" noProof="0" dirty="0" err="1"/>
              <a:t>DocEnhance</a:t>
            </a:r>
            <a:r>
              <a:rPr lang="en-US" sz="2200" noProof="0" dirty="0"/>
              <a:t> project</a:t>
            </a:r>
          </a:p>
          <a:p>
            <a:pPr marL="342900" lvl="1" indent="-342900">
              <a:lnSpc>
                <a:spcPct val="114000"/>
              </a:lnSpc>
              <a:spcBef>
                <a:spcPts val="0"/>
              </a:spcBef>
              <a:spcAft>
                <a:spcPts val="1200"/>
              </a:spcAft>
            </a:pPr>
            <a:r>
              <a:rPr lang="en-US" sz="2200" noProof="0" dirty="0"/>
              <a:t>The Data Stewardship course was piloted in Norway and Czech republic</a:t>
            </a:r>
          </a:p>
          <a:p>
            <a:pPr marL="342900" lvl="1" indent="-342900">
              <a:lnSpc>
                <a:spcPct val="114000"/>
              </a:lnSpc>
              <a:spcBef>
                <a:spcPts val="0"/>
              </a:spcBef>
              <a:spcAft>
                <a:spcPts val="1200"/>
              </a:spcAft>
            </a:pPr>
            <a:r>
              <a:rPr lang="en-US" sz="2200" noProof="0" dirty="0"/>
              <a:t>Course was developed for early-career researchers</a:t>
            </a:r>
          </a:p>
          <a:p>
            <a:pPr marL="342900" lvl="1" indent="-342900">
              <a:lnSpc>
                <a:spcPct val="114000"/>
              </a:lnSpc>
              <a:spcBef>
                <a:spcPts val="0"/>
              </a:spcBef>
              <a:spcAft>
                <a:spcPts val="1200"/>
              </a:spcAft>
            </a:pPr>
            <a:r>
              <a:rPr lang="en-US" sz="2200" noProof="0" dirty="0"/>
              <a:t>Entry level self-guided open course to data stewardship</a:t>
            </a:r>
          </a:p>
          <a:p>
            <a:pPr marL="342900" lvl="1" indent="-342900">
              <a:lnSpc>
                <a:spcPct val="114000"/>
              </a:lnSpc>
              <a:spcBef>
                <a:spcPts val="0"/>
              </a:spcBef>
              <a:spcAft>
                <a:spcPts val="1200"/>
              </a:spcAft>
            </a:pPr>
            <a:r>
              <a:rPr lang="en-US" sz="2200" noProof="0" dirty="0"/>
              <a:t>11 modules on various aspects of data management</a:t>
            </a:r>
          </a:p>
          <a:p>
            <a:pPr marL="342900" lvl="1" indent="-342900">
              <a:lnSpc>
                <a:spcPct val="114000"/>
              </a:lnSpc>
              <a:spcBef>
                <a:spcPts val="0"/>
              </a:spcBef>
              <a:spcAft>
                <a:spcPts val="1200"/>
              </a:spcAft>
            </a:pPr>
            <a:r>
              <a:rPr lang="en-US" sz="2200" noProof="0" dirty="0"/>
              <a:t>Ended by self examination with certificate</a:t>
            </a:r>
          </a:p>
          <a:p>
            <a:pPr>
              <a:lnSpc>
                <a:spcPct val="114000"/>
              </a:lnSpc>
              <a:spcBef>
                <a:spcPts val="0"/>
              </a:spcBef>
              <a:spcAft>
                <a:spcPts val="1800"/>
              </a:spcAft>
              <a:buFontTx/>
              <a:buNone/>
              <a:defRPr/>
            </a:pPr>
            <a:endParaRPr lang="en-US" sz="2400" b="1" noProof="0" dirty="0"/>
          </a:p>
          <a:p>
            <a:pPr>
              <a:lnSpc>
                <a:spcPct val="114000"/>
              </a:lnSpc>
            </a:pPr>
            <a:endParaRPr lang="en-US" sz="2400" b="1" noProof="0" dirty="0"/>
          </a:p>
          <a:p>
            <a:pPr>
              <a:lnSpc>
                <a:spcPct val="114000"/>
              </a:lnSpc>
            </a:pPr>
            <a:endParaRPr lang="en-US" noProof="0" dirty="0"/>
          </a:p>
        </p:txBody>
      </p:sp>
      <p:sp>
        <p:nvSpPr>
          <p:cNvPr id="3" name="Zástupný text 2">
            <a:extLst>
              <a:ext uri="{FF2B5EF4-FFF2-40B4-BE49-F238E27FC236}">
                <a16:creationId xmlns:a16="http://schemas.microsoft.com/office/drawing/2014/main" id="{E1CA26BF-F882-D57F-594A-84CEC13CEE57}"/>
              </a:ext>
            </a:extLst>
          </p:cNvPr>
          <p:cNvSpPr txBox="1">
            <a:spLocks/>
          </p:cNvSpPr>
          <p:nvPr/>
        </p:nvSpPr>
        <p:spPr>
          <a:xfrm>
            <a:off x="571500" y="1036989"/>
            <a:ext cx="56769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sp>
        <p:nvSpPr>
          <p:cNvPr id="4" name="Zástupný obsah 1">
            <a:extLst>
              <a:ext uri="{FF2B5EF4-FFF2-40B4-BE49-F238E27FC236}">
                <a16:creationId xmlns:a16="http://schemas.microsoft.com/office/drawing/2014/main" id="{D1928244-E7D2-3C38-9DA2-C7344A8140F7}"/>
              </a:ext>
            </a:extLst>
          </p:cNvPr>
          <p:cNvSpPr txBox="1">
            <a:spLocks/>
          </p:cNvSpPr>
          <p:nvPr/>
        </p:nvSpPr>
        <p:spPr>
          <a:xfrm>
            <a:off x="571500" y="230189"/>
            <a:ext cx="11141038" cy="5186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CE373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noProof="0" dirty="0"/>
              <a:t>Research data management </a:t>
            </a:r>
            <a:r>
              <a:rPr lang="en-US" sz="3600" b="1" noProof="0" dirty="0">
                <a:solidFill>
                  <a:srgbClr val="CE3736"/>
                </a:solidFill>
                <a:latin typeface="Arial" panose="020B0604020202020204"/>
              </a:rPr>
              <a:t>resources</a:t>
            </a:r>
          </a:p>
          <a:p>
            <a:endParaRPr lang="en-US" sz="3600" noProof="0" dirty="0"/>
          </a:p>
        </p:txBody>
      </p:sp>
    </p:spTree>
    <p:extLst>
      <p:ext uri="{BB962C8B-B14F-4D97-AF65-F5344CB8AC3E}">
        <p14:creationId xmlns:p14="http://schemas.microsoft.com/office/powerpoint/2010/main" val="4034183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2096A9-A3EA-7382-42C5-EB58E5B3935E}"/>
              </a:ext>
            </a:extLst>
          </p:cNvPr>
          <p:cNvSpPr>
            <a:spLocks noGrp="1"/>
          </p:cNvSpPr>
          <p:nvPr>
            <p:ph idx="13"/>
          </p:nvPr>
        </p:nvSpPr>
        <p:spPr/>
        <p:txBody>
          <a:bodyPr>
            <a:noAutofit/>
          </a:bodyPr>
          <a:lstStyle/>
          <a:p>
            <a:r>
              <a:rPr lang="en-US" sz="3300" noProof="0" dirty="0"/>
              <a:t>What to take home?</a:t>
            </a:r>
          </a:p>
        </p:txBody>
      </p:sp>
      <p:sp>
        <p:nvSpPr>
          <p:cNvPr id="3" name="Text Placeholder 2">
            <a:extLst>
              <a:ext uri="{FF2B5EF4-FFF2-40B4-BE49-F238E27FC236}">
                <a16:creationId xmlns:a16="http://schemas.microsoft.com/office/drawing/2014/main" id="{BA0BC169-DA14-B75B-C001-44239CBD4955}"/>
              </a:ext>
            </a:extLst>
          </p:cNvPr>
          <p:cNvSpPr>
            <a:spLocks noGrp="1"/>
          </p:cNvSpPr>
          <p:nvPr>
            <p:ph type="body" sz="half" idx="2"/>
          </p:nvPr>
        </p:nvSpPr>
        <p:spPr>
          <a:xfrm>
            <a:off x="571500" y="986188"/>
            <a:ext cx="11048999" cy="5414611"/>
          </a:xfrm>
        </p:spPr>
        <p:txBody>
          <a:bodyPr>
            <a:normAutofit/>
          </a:bodyPr>
          <a:lstStyle/>
          <a:p>
            <a:pPr marL="342900" lvl="1" indent="-342900">
              <a:lnSpc>
                <a:spcPct val="114000"/>
              </a:lnSpc>
              <a:spcBef>
                <a:spcPts val="0"/>
              </a:spcBef>
              <a:spcAft>
                <a:spcPts val="1200"/>
              </a:spcAft>
              <a:buFont typeface="Arial" panose="020B0604020202020204" pitchFamily="34" charset="0"/>
              <a:buChar char="•"/>
            </a:pPr>
            <a:r>
              <a:rPr lang="en-US" sz="2400" noProof="0" dirty="0"/>
              <a:t>Research data management:</a:t>
            </a:r>
          </a:p>
          <a:p>
            <a:pPr marL="800100" lvl="2" indent="-342900">
              <a:lnSpc>
                <a:spcPct val="114000"/>
              </a:lnSpc>
              <a:spcBef>
                <a:spcPts val="0"/>
              </a:spcBef>
              <a:spcAft>
                <a:spcPts val="1200"/>
              </a:spcAft>
              <a:buFont typeface="Arial" panose="020B0604020202020204" pitchFamily="34" charset="0"/>
              <a:buChar char="•"/>
            </a:pPr>
            <a:r>
              <a:rPr lang="en-US" sz="2400" noProof="0" dirty="0"/>
              <a:t>is a helpful tool, not just an administrative task</a:t>
            </a:r>
          </a:p>
          <a:p>
            <a:pPr marL="800100" lvl="2" indent="-342900">
              <a:lnSpc>
                <a:spcPct val="114000"/>
              </a:lnSpc>
              <a:spcBef>
                <a:spcPts val="0"/>
              </a:spcBef>
              <a:spcAft>
                <a:spcPts val="1200"/>
              </a:spcAft>
              <a:buFont typeface="Arial" panose="020B0604020202020204" pitchFamily="34" charset="0"/>
              <a:buChar char="•"/>
            </a:pPr>
            <a:r>
              <a:rPr lang="en-US" sz="2400" noProof="0" dirty="0"/>
              <a:t>is a good scientific practice</a:t>
            </a:r>
          </a:p>
          <a:p>
            <a:pPr marL="800100" lvl="2" indent="-342900">
              <a:lnSpc>
                <a:spcPct val="114000"/>
              </a:lnSpc>
              <a:spcBef>
                <a:spcPts val="0"/>
              </a:spcBef>
              <a:spcAft>
                <a:spcPts val="1200"/>
              </a:spcAft>
              <a:buFont typeface="Arial" panose="020B0604020202020204" pitchFamily="34" charset="0"/>
              <a:buChar char="•"/>
            </a:pPr>
            <a:r>
              <a:rPr lang="en-US" sz="2400" noProof="0" dirty="0"/>
              <a:t>can save time and money</a:t>
            </a:r>
          </a:p>
          <a:p>
            <a:pPr marL="800100" lvl="2" indent="-342900">
              <a:lnSpc>
                <a:spcPct val="114000"/>
              </a:lnSpc>
              <a:spcBef>
                <a:spcPts val="0"/>
              </a:spcBef>
              <a:spcAft>
                <a:spcPts val="1200"/>
              </a:spcAft>
              <a:buFont typeface="Arial" panose="020B0604020202020204" pitchFamily="34" charset="0"/>
              <a:buChar char="•"/>
            </a:pPr>
            <a:r>
              <a:rPr lang="en-US" sz="2400" noProof="0" dirty="0"/>
              <a:t>≠ Open Science, but sharing can </a:t>
            </a:r>
            <a:r>
              <a:rPr lang="en-US" sz="2400" noProof="0" dirty="0" err="1"/>
              <a:t>createe</a:t>
            </a:r>
            <a:r>
              <a:rPr lang="en-US" sz="2400" noProof="0" dirty="0"/>
              <a:t> impact</a:t>
            </a:r>
          </a:p>
          <a:p>
            <a:pPr marL="342900" lvl="1" indent="-342900">
              <a:lnSpc>
                <a:spcPct val="114000"/>
              </a:lnSpc>
              <a:spcBef>
                <a:spcPts val="0"/>
              </a:spcBef>
              <a:spcAft>
                <a:spcPts val="1200"/>
              </a:spcAft>
              <a:buFont typeface="Arial" panose="020B0604020202020204" pitchFamily="34" charset="0"/>
              <a:buChar char="•"/>
            </a:pPr>
            <a:r>
              <a:rPr lang="en-US" sz="2400" noProof="0" dirty="0"/>
              <a:t>Communities define standards and they are usually open to others joining their efforts. The same is happening at the national level.</a:t>
            </a:r>
          </a:p>
          <a:p>
            <a:pPr marL="342900" lvl="1" indent="-342900">
              <a:lnSpc>
                <a:spcPct val="114000"/>
              </a:lnSpc>
              <a:spcBef>
                <a:spcPts val="0"/>
              </a:spcBef>
              <a:spcAft>
                <a:spcPts val="1200"/>
              </a:spcAft>
              <a:buFont typeface="Arial" panose="020B0604020202020204" pitchFamily="34" charset="0"/>
              <a:buChar char="•"/>
            </a:pPr>
            <a:r>
              <a:rPr lang="en-US" sz="2400" noProof="0" dirty="0"/>
              <a:t>There are already many on-line resources to learn from.</a:t>
            </a:r>
          </a:p>
          <a:p>
            <a:pPr marL="342900" lvl="1" indent="-342900">
              <a:lnSpc>
                <a:spcPct val="114000"/>
              </a:lnSpc>
              <a:spcBef>
                <a:spcPts val="0"/>
              </a:spcBef>
              <a:spcAft>
                <a:spcPts val="1200"/>
              </a:spcAft>
              <a:buFont typeface="Arial" panose="020B0604020202020204" pitchFamily="34" charset="0"/>
              <a:buChar char="•"/>
            </a:pPr>
            <a:r>
              <a:rPr lang="en-US" sz="2400" noProof="0" dirty="0"/>
              <a:t>Funding providers are already demanding Data Management Plans and often support </a:t>
            </a:r>
            <a:r>
              <a:rPr lang="en-US" sz="2400" noProof="0" dirty="0" err="1"/>
              <a:t>RDM</a:t>
            </a:r>
            <a:r>
              <a:rPr lang="en-US" sz="2400" noProof="0" dirty="0"/>
              <a:t> tasks financially.</a:t>
            </a:r>
            <a:endParaRPr lang="en-US" sz="1600" noProof="0" dirty="0"/>
          </a:p>
        </p:txBody>
      </p:sp>
    </p:spTree>
    <p:extLst>
      <p:ext uri="{BB962C8B-B14F-4D97-AF65-F5344CB8AC3E}">
        <p14:creationId xmlns:p14="http://schemas.microsoft.com/office/powerpoint/2010/main" val="784050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03184-3B05-F068-3DBA-382BF48AB4D0}"/>
            </a:ext>
          </a:extLst>
        </p:cNvPr>
        <p:cNvGrpSpPr/>
        <p:nvPr/>
      </p:nvGrpSpPr>
      <p:grpSpPr>
        <a:xfrm>
          <a:off x="0" y="0"/>
          <a:ext cx="0" cy="0"/>
          <a:chOff x="0" y="0"/>
          <a:chExt cx="0" cy="0"/>
        </a:xfrm>
      </p:grpSpPr>
      <p:sp>
        <p:nvSpPr>
          <p:cNvPr id="31" name="Zástupný obsah 1">
            <a:extLst>
              <a:ext uri="{FF2B5EF4-FFF2-40B4-BE49-F238E27FC236}">
                <a16:creationId xmlns:a16="http://schemas.microsoft.com/office/drawing/2014/main" id="{E92A8D89-505E-3235-EED6-BA09358D4596}"/>
              </a:ext>
            </a:extLst>
          </p:cNvPr>
          <p:cNvSpPr txBox="1">
            <a:spLocks noGrp="1"/>
          </p:cNvSpPr>
          <p:nvPr>
            <p:ph idx="13"/>
          </p:nvPr>
        </p:nvSpPr>
        <p:spPr>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CE373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noProof="0" dirty="0"/>
              <a:t>Research data management </a:t>
            </a:r>
            <a:r>
              <a:rPr lang="en-US" sz="3600" noProof="0" dirty="0">
                <a:latin typeface="Arial" panose="020B0604020202020204"/>
              </a:rPr>
              <a:t>guide</a:t>
            </a:r>
            <a:endParaRPr lang="en-US" sz="3600" b="1" noProof="0" dirty="0">
              <a:solidFill>
                <a:srgbClr val="CE3736"/>
              </a:solidFill>
              <a:latin typeface="Arial" panose="020B0604020202020204"/>
            </a:endParaRPr>
          </a:p>
          <a:p>
            <a:endParaRPr lang="en-US" sz="3600" noProof="0" dirty="0"/>
          </a:p>
        </p:txBody>
      </p:sp>
      <p:sp>
        <p:nvSpPr>
          <p:cNvPr id="7" name="TextovéPole 6">
            <a:extLst>
              <a:ext uri="{FF2B5EF4-FFF2-40B4-BE49-F238E27FC236}">
                <a16:creationId xmlns:a16="http://schemas.microsoft.com/office/drawing/2014/main" id="{63F42175-461F-05D9-5D41-7D145F4B4B57}"/>
              </a:ext>
            </a:extLst>
          </p:cNvPr>
          <p:cNvSpPr txBox="1"/>
          <p:nvPr/>
        </p:nvSpPr>
        <p:spPr>
          <a:xfrm>
            <a:off x="2282482" y="6335318"/>
            <a:ext cx="6143946" cy="430887"/>
          </a:xfrm>
          <a:prstGeom prst="rect">
            <a:avLst/>
          </a:prstGeom>
          <a:noFill/>
        </p:spPr>
        <p:txBody>
          <a:bodyPr wrap="square" rtlCol="0">
            <a:spAutoFit/>
          </a:bodyPr>
          <a:lstStyle/>
          <a:p>
            <a:r>
              <a:rPr lang="en-US" sz="2200" b="1" noProof="0" dirty="0">
                <a:solidFill>
                  <a:srgbClr val="C00000"/>
                </a:solidFill>
                <a:hlinkClick r:id="rId2"/>
              </a:rPr>
              <a:t>https://www.techlib.cz/en/84974</a:t>
            </a:r>
            <a:endParaRPr lang="en-US" sz="2200" b="1" noProof="0" dirty="0">
              <a:solidFill>
                <a:srgbClr val="C00000"/>
              </a:solidFill>
            </a:endParaRPr>
          </a:p>
        </p:txBody>
      </p:sp>
      <p:pic>
        <p:nvPicPr>
          <p:cNvPr id="4" name="Obrázek 3" descr="Obsah obrázku text, Lidská tvář, snímek obrazovky, osoba&#10;&#10;Obsah vygenerovaný umělou inteligencí může být nesprávný.">
            <a:extLst>
              <a:ext uri="{FF2B5EF4-FFF2-40B4-BE49-F238E27FC236}">
                <a16:creationId xmlns:a16="http://schemas.microsoft.com/office/drawing/2014/main" id="{F54744A3-698C-0215-83D0-46EDC6BF51C3}"/>
              </a:ext>
            </a:extLst>
          </p:cNvPr>
          <p:cNvPicPr>
            <a:picLocks noChangeAspect="1"/>
          </p:cNvPicPr>
          <p:nvPr/>
        </p:nvPicPr>
        <p:blipFill>
          <a:blip r:embed="rId3"/>
          <a:stretch>
            <a:fillRect/>
          </a:stretch>
        </p:blipFill>
        <p:spPr>
          <a:xfrm>
            <a:off x="1933974" y="723308"/>
            <a:ext cx="6840961" cy="5612010"/>
          </a:xfrm>
          <a:prstGeom prst="rect">
            <a:avLst/>
          </a:prstGeom>
        </p:spPr>
      </p:pic>
    </p:spTree>
    <p:extLst>
      <p:ext uri="{BB962C8B-B14F-4D97-AF65-F5344CB8AC3E}">
        <p14:creationId xmlns:p14="http://schemas.microsoft.com/office/powerpoint/2010/main" val="3454279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2FCC0-4018-0518-DB9F-024898A04E71}"/>
            </a:ext>
          </a:extLst>
        </p:cNvPr>
        <p:cNvGrpSpPr/>
        <p:nvPr/>
      </p:nvGrpSpPr>
      <p:grpSpPr>
        <a:xfrm>
          <a:off x="0" y="0"/>
          <a:ext cx="0" cy="0"/>
          <a:chOff x="0" y="0"/>
          <a:chExt cx="0" cy="0"/>
        </a:xfrm>
      </p:grpSpPr>
      <p:sp>
        <p:nvSpPr>
          <p:cNvPr id="2" name="Zástupný text 2">
            <a:extLst>
              <a:ext uri="{FF2B5EF4-FFF2-40B4-BE49-F238E27FC236}">
                <a16:creationId xmlns:a16="http://schemas.microsoft.com/office/drawing/2014/main" id="{06647892-9EDF-4019-0F4E-7458624C5DC0}"/>
              </a:ext>
            </a:extLst>
          </p:cNvPr>
          <p:cNvSpPr txBox="1">
            <a:spLocks/>
          </p:cNvSpPr>
          <p:nvPr/>
        </p:nvSpPr>
        <p:spPr>
          <a:xfrm>
            <a:off x="571499" y="1036989"/>
            <a:ext cx="11292552" cy="515335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noProof="0" dirty="0"/>
              <a:t>Data Stewardship Course: module 1 </a:t>
            </a:r>
            <a:r>
              <a:rPr lang="en-US" noProof="0" dirty="0">
                <a:hlinkClick r:id="rId2"/>
              </a:rPr>
              <a:t>https://moodle.techlib.cz/course/view.php?id=179</a:t>
            </a:r>
            <a:endParaRPr lang="en-US" noProof="0" dirty="0"/>
          </a:p>
          <a:p>
            <a:pPr lvl="2"/>
            <a:r>
              <a:rPr lang="en-US" sz="2200" noProof="0" dirty="0"/>
              <a:t>Developed as part of the </a:t>
            </a:r>
            <a:r>
              <a:rPr lang="en-US" sz="2200" noProof="0" dirty="0" err="1"/>
              <a:t>DocEnhance</a:t>
            </a:r>
            <a:r>
              <a:rPr lang="en-US" sz="2200" noProof="0" dirty="0"/>
              <a:t> project, Piloted in Norway and Czechia</a:t>
            </a:r>
          </a:p>
          <a:p>
            <a:pPr lvl="2"/>
            <a:r>
              <a:rPr lang="en-US" sz="2200" noProof="0" dirty="0"/>
              <a:t>Course was developed for early-career researchers</a:t>
            </a:r>
          </a:p>
          <a:p>
            <a:pPr lvl="2"/>
            <a:r>
              <a:rPr lang="en-US" sz="2200" noProof="0" dirty="0"/>
              <a:t>Entry level self-guided open course to data stewardship</a:t>
            </a:r>
          </a:p>
          <a:p>
            <a:pPr lvl="2"/>
            <a:r>
              <a:rPr lang="en-US" sz="2200" noProof="0" dirty="0"/>
              <a:t>11 modules on various aspects of data management</a:t>
            </a:r>
          </a:p>
          <a:p>
            <a:pPr lvl="2"/>
            <a:r>
              <a:rPr lang="en-US" sz="2200" noProof="0" dirty="0"/>
              <a:t>Finished by self examination with certificate</a:t>
            </a:r>
          </a:p>
          <a:p>
            <a:pPr lvl="1"/>
            <a:endParaRPr lang="en-US" noProof="0" dirty="0"/>
          </a:p>
          <a:p>
            <a:pPr lvl="1"/>
            <a:r>
              <a:rPr lang="en-US" noProof="0" dirty="0">
                <a:hlinkClick r:id="rId3"/>
              </a:rPr>
              <a:t>EOSC CZ</a:t>
            </a:r>
            <a:r>
              <a:rPr lang="en-US" noProof="0" dirty="0"/>
              <a:t> – webinars (all fields)</a:t>
            </a:r>
          </a:p>
          <a:p>
            <a:pPr lvl="1"/>
            <a:r>
              <a:rPr lang="en-US" noProof="0" dirty="0">
                <a:hlinkClick r:id="rId4"/>
              </a:rPr>
              <a:t>RDMkit</a:t>
            </a:r>
            <a:r>
              <a:rPr lang="en-US" noProof="0" dirty="0"/>
              <a:t> (life-sciences)</a:t>
            </a:r>
          </a:p>
          <a:p>
            <a:pPr lvl="1"/>
            <a:r>
              <a:rPr lang="en-US" noProof="0" dirty="0">
                <a:hlinkClick r:id="rId5"/>
              </a:rPr>
              <a:t>OpenAIRE</a:t>
            </a:r>
            <a:r>
              <a:rPr lang="en-US" noProof="0" dirty="0"/>
              <a:t> (all fields)</a:t>
            </a:r>
          </a:p>
          <a:p>
            <a:pPr marL="457200" lvl="1" indent="0">
              <a:buNone/>
            </a:pPr>
            <a:endParaRPr lang="en-US" sz="1500" noProof="0" dirty="0"/>
          </a:p>
          <a:p>
            <a:pPr lvl="1"/>
            <a:r>
              <a:rPr lang="en-US" noProof="0" dirty="0"/>
              <a:t>Your institutional Data Stewards or librarians</a:t>
            </a:r>
          </a:p>
          <a:p>
            <a:pPr lvl="1"/>
            <a:r>
              <a:rPr lang="en-US" noProof="0" dirty="0"/>
              <a:t>Community</a:t>
            </a:r>
            <a:endParaRPr lang="en-US" sz="3200" noProof="0" dirty="0"/>
          </a:p>
          <a:p>
            <a:pPr marL="457200" lvl="1" indent="0">
              <a:buNone/>
            </a:pPr>
            <a:endParaRPr lang="en-US" sz="2200" noProof="0" dirty="0"/>
          </a:p>
        </p:txBody>
      </p:sp>
      <p:sp>
        <p:nvSpPr>
          <p:cNvPr id="3" name="Zástupný text 2">
            <a:extLst>
              <a:ext uri="{FF2B5EF4-FFF2-40B4-BE49-F238E27FC236}">
                <a16:creationId xmlns:a16="http://schemas.microsoft.com/office/drawing/2014/main" id="{79C036E1-8274-EF18-C6EA-C1C1B66B618E}"/>
              </a:ext>
            </a:extLst>
          </p:cNvPr>
          <p:cNvSpPr txBox="1">
            <a:spLocks/>
          </p:cNvSpPr>
          <p:nvPr/>
        </p:nvSpPr>
        <p:spPr>
          <a:xfrm>
            <a:off x="571500" y="1036989"/>
            <a:ext cx="56769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sp>
        <p:nvSpPr>
          <p:cNvPr id="4" name="Zástupný obsah 1">
            <a:extLst>
              <a:ext uri="{FF2B5EF4-FFF2-40B4-BE49-F238E27FC236}">
                <a16:creationId xmlns:a16="http://schemas.microsoft.com/office/drawing/2014/main" id="{8FB86B48-E4F0-1805-FA54-F1E9A35F051D}"/>
              </a:ext>
            </a:extLst>
          </p:cNvPr>
          <p:cNvSpPr txBox="1">
            <a:spLocks/>
          </p:cNvSpPr>
          <p:nvPr/>
        </p:nvSpPr>
        <p:spPr>
          <a:xfrm>
            <a:off x="571500" y="230189"/>
            <a:ext cx="11141038" cy="5186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CE373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noProof="0" dirty="0"/>
              <a:t>Research data management </a:t>
            </a:r>
            <a:r>
              <a:rPr lang="en-US" sz="3600" b="1" noProof="0" dirty="0">
                <a:solidFill>
                  <a:srgbClr val="CE3736"/>
                </a:solidFill>
                <a:latin typeface="Arial" panose="020B0604020202020204"/>
              </a:rPr>
              <a:t>resources</a:t>
            </a:r>
          </a:p>
          <a:p>
            <a:endParaRPr lang="en-US" sz="3600" noProof="0" dirty="0"/>
          </a:p>
        </p:txBody>
      </p:sp>
    </p:spTree>
    <p:extLst>
      <p:ext uri="{BB962C8B-B14F-4D97-AF65-F5344CB8AC3E}">
        <p14:creationId xmlns:p14="http://schemas.microsoft.com/office/powerpoint/2010/main" val="3402814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p:nvPr>
        </p:nvSpPr>
        <p:spPr>
          <a:xfrm>
            <a:off x="571680" y="230040"/>
            <a:ext cx="9564120" cy="5169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n-US" sz="3600" b="1" strike="noStrike" spc="-1" noProof="0" dirty="0">
                <a:solidFill>
                  <a:srgbClr val="CE3736"/>
                </a:solidFill>
                <a:latin typeface="Arial"/>
              </a:rPr>
              <a:t>Get Assistance</a:t>
            </a:r>
            <a:endParaRPr lang="en-US" sz="3600" b="0" strike="noStrike" spc="-1" noProof="0" dirty="0">
              <a:solidFill>
                <a:srgbClr val="000000"/>
              </a:solidFill>
              <a:latin typeface="Calibri"/>
            </a:endParaRPr>
          </a:p>
        </p:txBody>
      </p:sp>
      <p:sp>
        <p:nvSpPr>
          <p:cNvPr id="191" name="PlaceHolder 2"/>
          <p:cNvSpPr>
            <a:spLocks noGrp="1"/>
          </p:cNvSpPr>
          <p:nvPr>
            <p:ph/>
          </p:nvPr>
        </p:nvSpPr>
        <p:spPr>
          <a:xfrm>
            <a:off x="465840" y="1040400"/>
            <a:ext cx="4106160" cy="3610080"/>
          </a:xfrm>
          <a:prstGeom prst="rect">
            <a:avLst/>
          </a:prstGeom>
          <a:noFill/>
          <a:ln w="0">
            <a:noFill/>
          </a:ln>
        </p:spPr>
        <p:txBody>
          <a:bodyPr lIns="90000" tIns="45000" rIns="90000" bIns="45000" anchor="t">
            <a:noAutofit/>
          </a:bodyPr>
          <a:lstStyle/>
          <a:p>
            <a:pPr indent="0" defTabSz="914400">
              <a:lnSpc>
                <a:spcPct val="150000"/>
              </a:lnSpc>
              <a:spcBef>
                <a:spcPts val="1001"/>
              </a:spcBef>
              <a:buNone/>
              <a:tabLst>
                <a:tab pos="0" algn="l"/>
              </a:tabLst>
            </a:pPr>
            <a:r>
              <a:rPr lang="en-US" sz="1800" b="1" strike="noStrike" spc="-1" noProof="0" dirty="0">
                <a:solidFill>
                  <a:schemeClr val="dk1"/>
                </a:solidFill>
                <a:latin typeface="Arial" panose="020B0604020202020204" pitchFamily="34" charset="0"/>
                <a:cs typeface="Arial" panose="020B0604020202020204" pitchFamily="34" charset="0"/>
              </a:rPr>
              <a:t>1) Schedule a </a:t>
            </a:r>
            <a:r>
              <a:rPr lang="en-US" sz="1800" b="1" u="sng" strike="noStrike" spc="-1" noProof="0" dirty="0">
                <a:solidFill>
                  <a:schemeClr val="dk1"/>
                </a:solidFill>
                <a:uFillTx/>
                <a:latin typeface="Arial" panose="020B0604020202020204" pitchFamily="34" charset="0"/>
                <a:cs typeface="Arial" panose="020B0604020202020204" pitchFamily="34" charset="0"/>
                <a:hlinkClick r:id="rId3"/>
              </a:rPr>
              <a:t>consultation with us</a:t>
            </a:r>
            <a:endParaRPr lang="en-US" sz="1800" b="0" strike="noStrike" spc="-1" noProof="0" dirty="0">
              <a:solidFill>
                <a:srgbClr val="000000"/>
              </a:solidFill>
              <a:latin typeface="Arial" panose="020B0604020202020204" pitchFamily="34" charset="0"/>
              <a:cs typeface="Arial" panose="020B0604020202020204" pitchFamily="34" charset="0"/>
            </a:endParaRPr>
          </a:p>
          <a:p>
            <a:pPr marL="285840" indent="-285840" defTabSz="914400">
              <a:lnSpc>
                <a:spcPct val="150000"/>
              </a:lnSpc>
              <a:spcBef>
                <a:spcPts val="1001"/>
              </a:spcBef>
              <a:buClr>
                <a:srgbClr val="000000"/>
              </a:buClr>
              <a:buFont typeface="Arial"/>
              <a:buChar char="•"/>
              <a:tabLst>
                <a:tab pos="0" algn="l"/>
              </a:tabLst>
            </a:pPr>
            <a:r>
              <a:rPr lang="en-US" sz="1800" b="0" strike="noStrike" spc="-1" noProof="0" dirty="0">
                <a:solidFill>
                  <a:schemeClr val="dk1"/>
                </a:solidFill>
                <a:latin typeface="Arial" panose="020B0604020202020204" pitchFamily="34" charset="0"/>
                <a:cs typeface="Arial" panose="020B0604020202020204" pitchFamily="34" charset="0"/>
              </a:rPr>
              <a:t>Don’t be shy; our team includes doctoral candidates who understand the issues you face</a:t>
            </a: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r>
              <a:rPr lang="en-US" sz="1800" b="1" strike="noStrike" spc="-1" noProof="0" dirty="0">
                <a:solidFill>
                  <a:schemeClr val="dk1"/>
                </a:solidFill>
                <a:latin typeface="Arial" panose="020B0604020202020204" pitchFamily="34" charset="0"/>
                <a:cs typeface="Arial" panose="020B0604020202020204" pitchFamily="34" charset="0"/>
              </a:rPr>
              <a:t>2) Attend another </a:t>
            </a:r>
            <a:r>
              <a:rPr lang="en-US" sz="1800" b="1" u="sng" strike="noStrike" spc="-1" noProof="0" dirty="0">
                <a:solidFill>
                  <a:schemeClr val="dk1"/>
                </a:solidFill>
                <a:uFillTx/>
                <a:latin typeface="Arial" panose="020B0604020202020204" pitchFamily="34" charset="0"/>
                <a:cs typeface="Arial" panose="020B0604020202020204" pitchFamily="34" charset="0"/>
              </a:rPr>
              <a:t>webinar</a:t>
            </a: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a:p>
            <a:pPr indent="0" defTabSz="914400">
              <a:lnSpc>
                <a:spcPct val="150000"/>
              </a:lnSpc>
              <a:spcBef>
                <a:spcPts val="1001"/>
              </a:spcBef>
              <a:buNone/>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p:txBody>
      </p:sp>
      <p:sp>
        <p:nvSpPr>
          <p:cNvPr id="192" name="TextovéPole 1"/>
          <p:cNvSpPr/>
          <p:nvPr/>
        </p:nvSpPr>
        <p:spPr>
          <a:xfrm>
            <a:off x="4344120" y="1143000"/>
            <a:ext cx="4572000" cy="247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001"/>
              </a:spcBef>
              <a:tabLst>
                <a:tab pos="0" algn="l"/>
              </a:tabLst>
            </a:pPr>
            <a:r>
              <a:rPr lang="en-US" sz="1800" b="1" strike="noStrike" spc="-1" noProof="0" dirty="0">
                <a:solidFill>
                  <a:schemeClr val="dk1"/>
                </a:solidFill>
                <a:latin typeface="Arial" panose="020B0604020202020204" pitchFamily="34" charset="0"/>
                <a:cs typeface="Arial" panose="020B0604020202020204" pitchFamily="34" charset="0"/>
              </a:rPr>
              <a:t>3) Explore on your own</a:t>
            </a:r>
            <a:endParaRPr lang="en-US" sz="1800" b="0" strike="noStrike" spc="-1" noProof="0" dirty="0">
              <a:solidFill>
                <a:srgbClr val="000000"/>
              </a:solidFill>
              <a:latin typeface="Arial" panose="020B0604020202020204" pitchFamily="34" charset="0"/>
              <a:cs typeface="Arial" panose="020B0604020202020204" pitchFamily="34" charset="0"/>
            </a:endParaRPr>
          </a:p>
          <a:p>
            <a:pPr marL="285840" indent="-285840" defTabSz="914400">
              <a:lnSpc>
                <a:spcPct val="90000"/>
              </a:lnSpc>
              <a:spcBef>
                <a:spcPts val="1001"/>
              </a:spcBef>
              <a:buClr>
                <a:srgbClr val="000000"/>
              </a:buClr>
              <a:buFont typeface="Arial"/>
              <a:buChar char="•"/>
              <a:tabLst>
                <a:tab pos="0" algn="l"/>
              </a:tabLst>
            </a:pPr>
            <a:r>
              <a:rPr lang="en-US" sz="1800" b="0" u="sng" strike="noStrike" spc="-1" noProof="0" dirty="0">
                <a:solidFill>
                  <a:schemeClr val="dk1"/>
                </a:solidFill>
                <a:uFillTx/>
                <a:latin typeface="Arial" panose="020B0604020202020204" pitchFamily="34" charset="0"/>
                <a:cs typeface="Arial" panose="020B0604020202020204" pitchFamily="34" charset="0"/>
                <a:hlinkClick r:id="rId4"/>
              </a:rPr>
              <a:t>AI tools for research</a:t>
            </a:r>
            <a:r>
              <a:rPr lang="en-US" sz="1800" b="0" strike="noStrike" spc="-1" noProof="0" dirty="0">
                <a:solidFill>
                  <a:schemeClr val="dk1"/>
                </a:solidFill>
                <a:latin typeface="Arial" panose="020B0604020202020204" pitchFamily="34" charset="0"/>
                <a:cs typeface="Arial" panose="020B0604020202020204" pitchFamily="34" charset="0"/>
              </a:rPr>
              <a:t>: roadmap of AI tools for academic purposes </a:t>
            </a:r>
            <a:endParaRPr lang="en-US" sz="1800" b="0" strike="noStrike" spc="-1" noProof="0" dirty="0">
              <a:solidFill>
                <a:srgbClr val="000000"/>
              </a:solidFill>
              <a:latin typeface="Arial" panose="020B0604020202020204" pitchFamily="34" charset="0"/>
              <a:cs typeface="Arial" panose="020B0604020202020204" pitchFamily="34" charset="0"/>
            </a:endParaRPr>
          </a:p>
          <a:p>
            <a:pPr marL="285840" indent="-285840" defTabSz="914400">
              <a:lnSpc>
                <a:spcPct val="90000"/>
              </a:lnSpc>
              <a:spcBef>
                <a:spcPts val="1001"/>
              </a:spcBef>
              <a:buClr>
                <a:srgbClr val="000000"/>
              </a:buClr>
              <a:buFont typeface="Arial"/>
              <a:buChar char="•"/>
              <a:tabLst>
                <a:tab pos="0" algn="l"/>
              </a:tabLst>
            </a:pPr>
            <a:r>
              <a:rPr lang="en-US" sz="1800" b="0" u="sng" strike="noStrike" spc="-1" noProof="0" dirty="0">
                <a:solidFill>
                  <a:schemeClr val="dk1"/>
                </a:solidFill>
                <a:uFillTx/>
                <a:latin typeface="Arial" panose="020B0604020202020204" pitchFamily="34" charset="0"/>
                <a:cs typeface="Arial" panose="020B0604020202020204" pitchFamily="34" charset="0"/>
                <a:hlinkClick r:id="rId5"/>
              </a:rPr>
              <a:t>STEMskiller</a:t>
            </a:r>
            <a:r>
              <a:rPr lang="en-US" sz="1800" b="0" strike="noStrike" spc="-1" noProof="0" dirty="0">
                <a:solidFill>
                  <a:schemeClr val="dk1"/>
                </a:solidFill>
                <a:latin typeface="Arial" panose="020B0604020202020204" pitchFamily="34" charset="0"/>
                <a:cs typeface="Arial" panose="020B0604020202020204" pitchFamily="34" charset="0"/>
              </a:rPr>
              <a:t>: comprehensive skills set map for early career researchers</a:t>
            </a:r>
            <a:endParaRPr lang="en-US" sz="1800" b="0" strike="noStrike" spc="-1" noProof="0" dirty="0">
              <a:solidFill>
                <a:srgbClr val="000000"/>
              </a:solidFill>
              <a:latin typeface="Arial" panose="020B0604020202020204" pitchFamily="34" charset="0"/>
              <a:cs typeface="Arial" panose="020B0604020202020204" pitchFamily="34" charset="0"/>
            </a:endParaRPr>
          </a:p>
          <a:p>
            <a:pPr marL="285840" indent="-285840" defTabSz="914400">
              <a:lnSpc>
                <a:spcPct val="90000"/>
              </a:lnSpc>
              <a:spcBef>
                <a:spcPts val="1001"/>
              </a:spcBef>
              <a:buClr>
                <a:srgbClr val="000000"/>
              </a:buClr>
              <a:buFont typeface="Arial"/>
              <a:buChar char="•"/>
              <a:tabLst>
                <a:tab pos="0" algn="l"/>
              </a:tabLst>
            </a:pPr>
            <a:r>
              <a:rPr lang="en-US" sz="1800" b="0" u="sng" strike="noStrike" spc="-1" noProof="0" dirty="0">
                <a:solidFill>
                  <a:schemeClr val="dk1"/>
                </a:solidFill>
                <a:uFillTx/>
                <a:latin typeface="Arial" panose="020B0604020202020204" pitchFamily="34" charset="0"/>
                <a:cs typeface="Arial" panose="020B0604020202020204" pitchFamily="34" charset="0"/>
                <a:hlinkClick r:id="rId6"/>
              </a:rPr>
              <a:t>Tutorials</a:t>
            </a:r>
            <a:r>
              <a:rPr lang="en-US" sz="1800" b="0" strike="noStrike" spc="-1" noProof="0" dirty="0">
                <a:solidFill>
                  <a:schemeClr val="dk1"/>
                </a:solidFill>
                <a:latin typeface="Arial" panose="020B0604020202020204" pitchFamily="34" charset="0"/>
                <a:cs typeface="Arial" panose="020B0604020202020204" pitchFamily="34" charset="0"/>
              </a:rPr>
              <a:t>: </a:t>
            </a:r>
            <a:r>
              <a:rPr lang="en-US" sz="1800" b="0" strike="noStrike" spc="-1" noProof="0" dirty="0" err="1">
                <a:solidFill>
                  <a:schemeClr val="dk1"/>
                </a:solidFill>
                <a:latin typeface="Arial" panose="020B0604020202020204" pitchFamily="34" charset="0"/>
                <a:cs typeface="Arial" panose="020B0604020202020204" pitchFamily="34" charset="0"/>
              </a:rPr>
              <a:t>NTK</a:t>
            </a:r>
            <a:r>
              <a:rPr lang="en-US" sz="1800" b="0" strike="noStrike" spc="-1" noProof="0" dirty="0">
                <a:solidFill>
                  <a:schemeClr val="dk1"/>
                </a:solidFill>
                <a:latin typeface="Arial" panose="020B0604020202020204" pitchFamily="34" charset="0"/>
                <a:cs typeface="Arial" panose="020B0604020202020204" pitchFamily="34" charset="0"/>
              </a:rPr>
              <a:t> instructional materials and recordings, further resources</a:t>
            </a:r>
            <a:endParaRPr lang="en-US" sz="1800" b="0" strike="noStrike" spc="-1" noProof="0" dirty="0">
              <a:solidFill>
                <a:srgbClr val="000000"/>
              </a:solidFill>
              <a:latin typeface="Arial" panose="020B0604020202020204" pitchFamily="34" charset="0"/>
              <a:cs typeface="Arial" panose="020B0604020202020204" pitchFamily="34" charset="0"/>
            </a:endParaRPr>
          </a:p>
          <a:p>
            <a:pPr defTabSz="914400">
              <a:lnSpc>
                <a:spcPct val="100000"/>
              </a:lnSpc>
              <a:tabLst>
                <a:tab pos="0" algn="l"/>
              </a:tabLst>
            </a:pPr>
            <a:endParaRPr lang="en-US" sz="1800" b="0" strike="noStrike" spc="-1" noProof="0" dirty="0">
              <a:solidFill>
                <a:srgbClr val="000000"/>
              </a:solidFill>
              <a:latin typeface="Arial" panose="020B0604020202020204" pitchFamily="34" charset="0"/>
              <a:cs typeface="Arial" panose="020B0604020202020204" pitchFamily="34" charset="0"/>
            </a:endParaRPr>
          </a:p>
        </p:txBody>
      </p:sp>
      <p:pic>
        <p:nvPicPr>
          <p:cNvPr id="193" name="Google Shape;239;p24">
            <a:hlinkClick r:id="rId7"/>
          </p:cNvPr>
          <p:cNvPicPr/>
          <p:nvPr/>
        </p:nvPicPr>
        <p:blipFill>
          <a:blip r:embed="rId8"/>
          <a:stretch/>
        </p:blipFill>
        <p:spPr>
          <a:xfrm>
            <a:off x="1592640" y="3553560"/>
            <a:ext cx="1005120" cy="1303920"/>
          </a:xfrm>
          <a:prstGeom prst="rect">
            <a:avLst/>
          </a:prstGeom>
          <a:noFill/>
          <a:ln w="0">
            <a:noFill/>
          </a:ln>
        </p:spPr>
      </p:pic>
      <p:pic>
        <p:nvPicPr>
          <p:cNvPr id="194" name="Google Shape;240;p24">
            <a:hlinkClick r:id="rId9"/>
          </p:cNvPr>
          <p:cNvPicPr/>
          <p:nvPr/>
        </p:nvPicPr>
        <p:blipFill>
          <a:blip r:embed="rId10"/>
          <a:stretch/>
        </p:blipFill>
        <p:spPr>
          <a:xfrm>
            <a:off x="3740040" y="3544200"/>
            <a:ext cx="1005120" cy="1303920"/>
          </a:xfrm>
          <a:prstGeom prst="rect">
            <a:avLst/>
          </a:prstGeom>
          <a:noFill/>
          <a:ln w="0">
            <a:noFill/>
          </a:ln>
        </p:spPr>
      </p:pic>
      <p:pic>
        <p:nvPicPr>
          <p:cNvPr id="195" name="Google Shape;241;p24">
            <a:hlinkClick r:id="rId11"/>
          </p:cNvPr>
          <p:cNvPicPr/>
          <p:nvPr/>
        </p:nvPicPr>
        <p:blipFill>
          <a:blip r:embed="rId12"/>
          <a:stretch/>
        </p:blipFill>
        <p:spPr>
          <a:xfrm>
            <a:off x="4823280" y="3544200"/>
            <a:ext cx="1005120" cy="1303920"/>
          </a:xfrm>
          <a:prstGeom prst="rect">
            <a:avLst/>
          </a:prstGeom>
          <a:noFill/>
          <a:ln w="0">
            <a:noFill/>
          </a:ln>
        </p:spPr>
      </p:pic>
      <p:pic>
        <p:nvPicPr>
          <p:cNvPr id="196" name="Google Shape;242;p24">
            <a:hlinkClick r:id="rId13"/>
          </p:cNvPr>
          <p:cNvPicPr/>
          <p:nvPr/>
        </p:nvPicPr>
        <p:blipFill>
          <a:blip r:embed="rId14"/>
          <a:stretch/>
        </p:blipFill>
        <p:spPr>
          <a:xfrm>
            <a:off x="5906520" y="3544200"/>
            <a:ext cx="1005120" cy="1303920"/>
          </a:xfrm>
          <a:prstGeom prst="rect">
            <a:avLst/>
          </a:prstGeom>
          <a:noFill/>
          <a:ln w="0">
            <a:noFill/>
          </a:ln>
        </p:spPr>
      </p:pic>
      <p:pic>
        <p:nvPicPr>
          <p:cNvPr id="197" name="Google Shape;243;p24">
            <a:hlinkClick r:id="rId15"/>
          </p:cNvPr>
          <p:cNvPicPr/>
          <p:nvPr/>
        </p:nvPicPr>
        <p:blipFill>
          <a:blip r:embed="rId16"/>
          <a:stretch/>
        </p:blipFill>
        <p:spPr>
          <a:xfrm>
            <a:off x="5900040" y="4939200"/>
            <a:ext cx="1005120" cy="1303920"/>
          </a:xfrm>
          <a:prstGeom prst="rect">
            <a:avLst/>
          </a:prstGeom>
          <a:noFill/>
          <a:ln w="0">
            <a:noFill/>
          </a:ln>
        </p:spPr>
      </p:pic>
      <p:pic>
        <p:nvPicPr>
          <p:cNvPr id="198" name="Google Shape;244;p24"/>
          <p:cNvPicPr/>
          <p:nvPr/>
        </p:nvPicPr>
        <p:blipFill>
          <a:blip r:embed="rId17"/>
          <a:stretch/>
        </p:blipFill>
        <p:spPr>
          <a:xfrm>
            <a:off x="6981120" y="4939200"/>
            <a:ext cx="1005120" cy="1303920"/>
          </a:xfrm>
          <a:prstGeom prst="rect">
            <a:avLst/>
          </a:prstGeom>
          <a:noFill/>
          <a:ln w="0">
            <a:noFill/>
          </a:ln>
        </p:spPr>
      </p:pic>
      <p:pic>
        <p:nvPicPr>
          <p:cNvPr id="199" name="Google Shape;245;p24">
            <a:hlinkClick r:id="rId18"/>
          </p:cNvPr>
          <p:cNvPicPr/>
          <p:nvPr/>
        </p:nvPicPr>
        <p:blipFill>
          <a:blip r:embed="rId19"/>
          <a:stretch/>
        </p:blipFill>
        <p:spPr>
          <a:xfrm>
            <a:off x="9154440" y="4927320"/>
            <a:ext cx="1005120" cy="1303920"/>
          </a:xfrm>
          <a:prstGeom prst="rect">
            <a:avLst/>
          </a:prstGeom>
          <a:noFill/>
          <a:ln w="0">
            <a:noFill/>
          </a:ln>
        </p:spPr>
      </p:pic>
      <p:pic>
        <p:nvPicPr>
          <p:cNvPr id="200" name="Google Shape;246;p24">
            <a:hlinkClick r:id="rId20"/>
          </p:cNvPr>
          <p:cNvPicPr/>
          <p:nvPr/>
        </p:nvPicPr>
        <p:blipFill>
          <a:blip r:embed="rId21"/>
          <a:stretch/>
        </p:blipFill>
        <p:spPr>
          <a:xfrm>
            <a:off x="10239120" y="3544200"/>
            <a:ext cx="1005120" cy="1303920"/>
          </a:xfrm>
          <a:prstGeom prst="rect">
            <a:avLst/>
          </a:prstGeom>
          <a:noFill/>
          <a:ln w="0">
            <a:noFill/>
          </a:ln>
        </p:spPr>
      </p:pic>
      <p:pic>
        <p:nvPicPr>
          <p:cNvPr id="201" name="Google Shape;247;p24"/>
          <p:cNvPicPr/>
          <p:nvPr/>
        </p:nvPicPr>
        <p:blipFill>
          <a:blip r:embed="rId22"/>
          <a:stretch/>
        </p:blipFill>
        <p:spPr>
          <a:xfrm>
            <a:off x="10239120" y="4934520"/>
            <a:ext cx="1005120" cy="1303920"/>
          </a:xfrm>
          <a:prstGeom prst="rect">
            <a:avLst/>
          </a:prstGeom>
          <a:noFill/>
          <a:ln w="0">
            <a:noFill/>
          </a:ln>
        </p:spPr>
      </p:pic>
      <p:pic>
        <p:nvPicPr>
          <p:cNvPr id="202" name="Google Shape;248;p24"/>
          <p:cNvPicPr/>
          <p:nvPr/>
        </p:nvPicPr>
        <p:blipFill>
          <a:blip r:embed="rId23"/>
          <a:stretch/>
        </p:blipFill>
        <p:spPr>
          <a:xfrm>
            <a:off x="8071200" y="4939200"/>
            <a:ext cx="1005120" cy="1303920"/>
          </a:xfrm>
          <a:prstGeom prst="rect">
            <a:avLst/>
          </a:prstGeom>
          <a:noFill/>
          <a:ln w="0">
            <a:noFill/>
          </a:ln>
        </p:spPr>
      </p:pic>
      <p:pic>
        <p:nvPicPr>
          <p:cNvPr id="203" name="Google Shape;250;p24">
            <a:hlinkClick r:id="rId24"/>
          </p:cNvPr>
          <p:cNvPicPr/>
          <p:nvPr/>
        </p:nvPicPr>
        <p:blipFill>
          <a:blip r:embed="rId25"/>
          <a:stretch/>
        </p:blipFill>
        <p:spPr>
          <a:xfrm>
            <a:off x="8072640" y="3539880"/>
            <a:ext cx="1003680" cy="1302480"/>
          </a:xfrm>
          <a:prstGeom prst="rect">
            <a:avLst/>
          </a:prstGeom>
          <a:noFill/>
          <a:ln w="0">
            <a:noFill/>
          </a:ln>
        </p:spPr>
      </p:pic>
      <p:pic>
        <p:nvPicPr>
          <p:cNvPr id="204" name="Google Shape;251;p24">
            <a:hlinkClick r:id="rId26"/>
          </p:cNvPr>
          <p:cNvPicPr/>
          <p:nvPr/>
        </p:nvPicPr>
        <p:blipFill>
          <a:blip r:embed="rId27"/>
          <a:stretch/>
        </p:blipFill>
        <p:spPr>
          <a:xfrm>
            <a:off x="2643480" y="4937040"/>
            <a:ext cx="1004760" cy="1303920"/>
          </a:xfrm>
          <a:prstGeom prst="rect">
            <a:avLst/>
          </a:prstGeom>
          <a:noFill/>
          <a:ln w="0">
            <a:noFill/>
          </a:ln>
        </p:spPr>
      </p:pic>
      <p:pic>
        <p:nvPicPr>
          <p:cNvPr id="205" name="Google Shape;252;p24">
            <a:hlinkClick r:id="rId28"/>
          </p:cNvPr>
          <p:cNvPicPr/>
          <p:nvPr/>
        </p:nvPicPr>
        <p:blipFill>
          <a:blip r:embed="rId29"/>
          <a:stretch/>
        </p:blipFill>
        <p:spPr>
          <a:xfrm>
            <a:off x="533520" y="4939200"/>
            <a:ext cx="997920" cy="1294920"/>
          </a:xfrm>
          <a:prstGeom prst="rect">
            <a:avLst/>
          </a:prstGeom>
          <a:noFill/>
          <a:ln w="0">
            <a:noFill/>
          </a:ln>
        </p:spPr>
      </p:pic>
      <p:pic>
        <p:nvPicPr>
          <p:cNvPr id="206" name="Google Shape;256;p24">
            <a:hlinkClick r:id="rId30"/>
          </p:cNvPr>
          <p:cNvPicPr/>
          <p:nvPr/>
        </p:nvPicPr>
        <p:blipFill>
          <a:blip r:embed="rId31"/>
          <a:stretch/>
        </p:blipFill>
        <p:spPr>
          <a:xfrm>
            <a:off x="3724200" y="4932000"/>
            <a:ext cx="1009080" cy="1308960"/>
          </a:xfrm>
          <a:prstGeom prst="rect">
            <a:avLst/>
          </a:prstGeom>
          <a:noFill/>
          <a:ln w="0">
            <a:noFill/>
          </a:ln>
        </p:spPr>
      </p:pic>
      <p:pic>
        <p:nvPicPr>
          <p:cNvPr id="207" name="Google Shape;257;p24">
            <a:hlinkClick r:id="rId32"/>
          </p:cNvPr>
          <p:cNvPicPr/>
          <p:nvPr/>
        </p:nvPicPr>
        <p:blipFill>
          <a:blip r:embed="rId33"/>
          <a:stretch/>
        </p:blipFill>
        <p:spPr>
          <a:xfrm>
            <a:off x="9142920" y="3539880"/>
            <a:ext cx="1029960" cy="1330200"/>
          </a:xfrm>
          <a:prstGeom prst="rect">
            <a:avLst/>
          </a:prstGeom>
          <a:noFill/>
          <a:ln w="0">
            <a:noFill/>
          </a:ln>
        </p:spPr>
      </p:pic>
      <p:pic>
        <p:nvPicPr>
          <p:cNvPr id="208" name="Google Shape;258;p24">
            <a:hlinkClick r:id="rId34"/>
          </p:cNvPr>
          <p:cNvPicPr/>
          <p:nvPr/>
        </p:nvPicPr>
        <p:blipFill>
          <a:blip r:embed="rId35"/>
          <a:stretch/>
        </p:blipFill>
        <p:spPr>
          <a:xfrm>
            <a:off x="2694240" y="3551760"/>
            <a:ext cx="1000080" cy="1317600"/>
          </a:xfrm>
          <a:prstGeom prst="rect">
            <a:avLst/>
          </a:prstGeom>
          <a:noFill/>
          <a:ln w="0">
            <a:noFill/>
          </a:ln>
        </p:spPr>
      </p:pic>
      <p:pic>
        <p:nvPicPr>
          <p:cNvPr id="209" name="Google Shape;259;p24">
            <a:hlinkClick r:id="rId36"/>
          </p:cNvPr>
          <p:cNvPicPr/>
          <p:nvPr/>
        </p:nvPicPr>
        <p:blipFill>
          <a:blip r:embed="rId37"/>
          <a:stretch/>
        </p:blipFill>
        <p:spPr>
          <a:xfrm>
            <a:off x="583920" y="3539880"/>
            <a:ext cx="962640" cy="1314720"/>
          </a:xfrm>
          <a:prstGeom prst="rect">
            <a:avLst/>
          </a:prstGeom>
          <a:noFill/>
          <a:ln w="0">
            <a:noFill/>
          </a:ln>
        </p:spPr>
      </p:pic>
      <p:pic>
        <p:nvPicPr>
          <p:cNvPr id="210" name="Google Shape;260;p24">
            <a:hlinkClick r:id="rId38"/>
          </p:cNvPr>
          <p:cNvPicPr/>
          <p:nvPr/>
        </p:nvPicPr>
        <p:blipFill>
          <a:blip r:embed="rId39"/>
          <a:stretch/>
        </p:blipFill>
        <p:spPr>
          <a:xfrm>
            <a:off x="6994080" y="3522600"/>
            <a:ext cx="992520" cy="1340280"/>
          </a:xfrm>
          <a:prstGeom prst="rect">
            <a:avLst/>
          </a:prstGeom>
          <a:noFill/>
          <a:ln w="0">
            <a:noFill/>
          </a:ln>
        </p:spPr>
      </p:pic>
      <p:pic>
        <p:nvPicPr>
          <p:cNvPr id="211" name="Picture 2" descr="Jan Vališ">
            <a:hlinkClick r:id="rId40"/>
          </p:cNvPr>
          <p:cNvPicPr/>
          <p:nvPr/>
        </p:nvPicPr>
        <p:blipFill>
          <a:blip r:embed="rId41"/>
          <a:stretch/>
        </p:blipFill>
        <p:spPr>
          <a:xfrm>
            <a:off x="4786560" y="4934520"/>
            <a:ext cx="1005480" cy="1303920"/>
          </a:xfrm>
          <a:prstGeom prst="rect">
            <a:avLst/>
          </a:prstGeom>
          <a:noFill/>
          <a:ln w="0">
            <a:noFill/>
          </a:ln>
        </p:spPr>
      </p:pic>
      <p:pic>
        <p:nvPicPr>
          <p:cNvPr id="212" name="Obrázek 47">
            <a:hlinkClick r:id="rId42"/>
          </p:cNvPr>
          <p:cNvPicPr/>
          <p:nvPr/>
        </p:nvPicPr>
        <p:blipFill>
          <a:blip r:embed="rId43"/>
          <a:stretch/>
        </p:blipFill>
        <p:spPr>
          <a:xfrm>
            <a:off x="1588680" y="4935600"/>
            <a:ext cx="1001880" cy="1299240"/>
          </a:xfrm>
          <a:prstGeom prst="rect">
            <a:avLst/>
          </a:prstGeom>
          <a:noFill/>
          <a:ln w="0">
            <a:noFill/>
          </a:ln>
        </p:spPr>
      </p:pic>
      <p:sp>
        <p:nvSpPr>
          <p:cNvPr id="213" name="TextovéPole 213"/>
          <p:cNvSpPr/>
          <p:nvPr/>
        </p:nvSpPr>
        <p:spPr>
          <a:xfrm>
            <a:off x="4655880" y="2528640"/>
            <a:ext cx="28789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US" sz="1800" b="0" strike="noStrike" spc="-1" noProof="0" dirty="0">
              <a:solidFill>
                <a:srgbClr val="000000"/>
              </a:solidFill>
              <a:latin typeface="Calibri"/>
            </a:endParaRPr>
          </a:p>
        </p:txBody>
      </p:sp>
      <p:sp>
        <p:nvSpPr>
          <p:cNvPr id="214" name="TextovéPole 214"/>
          <p:cNvSpPr/>
          <p:nvPr/>
        </p:nvSpPr>
        <p:spPr>
          <a:xfrm>
            <a:off x="8688240" y="1143000"/>
            <a:ext cx="3288170" cy="22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en-US" b="1" strike="noStrike" spc="-1" noProof="0" dirty="0">
                <a:solidFill>
                  <a:srgbClr val="000000"/>
                </a:solidFill>
                <a:latin typeface="arial"/>
              </a:rPr>
              <a:t>4) </a:t>
            </a:r>
            <a:r>
              <a:rPr lang="en-US" b="1" u="sng" strike="noStrike" spc="-1" noProof="0" dirty="0">
                <a:solidFill>
                  <a:srgbClr val="000000"/>
                </a:solidFill>
                <a:uFillTx/>
                <a:latin typeface="arial"/>
              </a:rPr>
              <a:t>Stay ahead in your research journey!</a:t>
            </a:r>
            <a:endParaRPr lang="en-US" b="1" u="sng" spc="-1" noProof="0" dirty="0">
              <a:solidFill>
                <a:srgbClr val="000000"/>
              </a:solidFill>
              <a:uFillTx/>
              <a:latin typeface="arial"/>
            </a:endParaRPr>
          </a:p>
          <a:p>
            <a:pPr defTabSz="914400">
              <a:lnSpc>
                <a:spcPct val="100000"/>
              </a:lnSpc>
            </a:pPr>
            <a:r>
              <a:rPr lang="en-US" b="0" strike="noStrike" spc="-1" noProof="0" dirty="0">
                <a:solidFill>
                  <a:srgbClr val="000000"/>
                </a:solidFill>
                <a:latin typeface="arial"/>
              </a:rPr>
              <a:t>Subscribe to our</a:t>
            </a:r>
            <a:r>
              <a:rPr lang="en-US" b="1" strike="noStrike" spc="-1" noProof="0" dirty="0">
                <a:solidFill>
                  <a:srgbClr val="000000"/>
                </a:solidFill>
                <a:latin typeface="arial"/>
              </a:rPr>
              <a:t> </a:t>
            </a:r>
            <a:r>
              <a:rPr lang="en-US" b="1" u="sng" strike="noStrike" spc="-1" noProof="0" dirty="0">
                <a:solidFill>
                  <a:srgbClr val="000000"/>
                </a:solidFill>
                <a:uFillTx/>
                <a:latin typeface="arial"/>
                <a:hlinkClick r:id="rId44"/>
              </a:rPr>
              <a:t>newsletter</a:t>
            </a:r>
            <a:r>
              <a:rPr lang="en-US" b="0" strike="noStrike" spc="-1" noProof="0" dirty="0">
                <a:solidFill>
                  <a:srgbClr val="000000"/>
                </a:solidFill>
                <a:latin typeface="arial"/>
              </a:rPr>
              <a:t> for updates on academic resources, writing support, publishing, research evaluation, and training opportunities.</a:t>
            </a:r>
            <a:endParaRPr lang="en-US" b="0" strike="noStrike" spc="-1" noProof="0" dirty="0">
              <a:solidFill>
                <a:srgbClr val="000000"/>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3"/>
          </p:nvPr>
        </p:nvSpPr>
        <p:spPr>
          <a:xfrm>
            <a:off x="831850" y="484189"/>
            <a:ext cx="9565913" cy="756000"/>
          </a:xfrm>
        </p:spPr>
        <p:txBody>
          <a:bodyPr>
            <a:normAutofit/>
          </a:bodyPr>
          <a:lstStyle/>
          <a:p>
            <a:r>
              <a:rPr lang="en-US" sz="4400" noProof="0" dirty="0"/>
              <a:t>Contact</a:t>
            </a:r>
          </a:p>
        </p:txBody>
      </p:sp>
      <p:sp>
        <p:nvSpPr>
          <p:cNvPr id="5" name="Google Shape;677;p87"/>
          <p:cNvSpPr txBox="1">
            <a:spLocks/>
          </p:cNvSpPr>
          <p:nvPr/>
        </p:nvSpPr>
        <p:spPr>
          <a:xfrm>
            <a:off x="839788" y="1320948"/>
            <a:ext cx="5157900" cy="823800"/>
          </a:xfrm>
          <a:prstGeom prst="rect">
            <a:avLst/>
          </a:prstGeom>
          <a:noFill/>
          <a:ln>
            <a:noFill/>
          </a:ln>
        </p:spPr>
        <p:txBody>
          <a:bodyPr spcFirstLastPara="1" wrap="square" lIns="91425" tIns="45700" rIns="91425" bIns="4570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ts val="2400"/>
              <a:buFont typeface="Arial" panose="020B0604020202020204" pitchFamily="34" charset="0"/>
              <a:buNone/>
              <a:tabLst/>
              <a:defRPr/>
            </a:pPr>
            <a:r>
              <a:rPr lang="en-US" sz="3600" noProof="0" dirty="0">
                <a:solidFill>
                  <a:srgbClr val="A5A5A5">
                    <a:lumMod val="50000"/>
                  </a:srgbClr>
                </a:solidFill>
                <a:latin typeface="Arial" panose="020B0604020202020204"/>
              </a:rPr>
              <a:t>Jan Vališ</a:t>
            </a:r>
            <a:endParaRPr kumimoji="0" lang="en-US" sz="3600" b="0" i="0" u="none" strike="noStrike" kern="1200" cap="none" spc="0" normalizeH="0" baseline="0" noProof="0" dirty="0">
              <a:ln>
                <a:noFill/>
              </a:ln>
              <a:solidFill>
                <a:srgbClr val="A5A5A5">
                  <a:lumMod val="50000"/>
                </a:srgbClr>
              </a:solidFill>
              <a:effectLst/>
              <a:uLnTx/>
              <a:uFillTx/>
              <a:latin typeface="Arial" panose="020B0604020202020204"/>
              <a:ea typeface="+mn-ea"/>
              <a:cs typeface="+mn-cs"/>
            </a:endParaRPr>
          </a:p>
        </p:txBody>
      </p:sp>
      <p:sp>
        <p:nvSpPr>
          <p:cNvPr id="7" name="Google Shape;678;p87"/>
          <p:cNvSpPr txBox="1">
            <a:spLocks noGrp="1"/>
          </p:cNvSpPr>
          <p:nvPr>
            <p:ph type="body" idx="2"/>
          </p:nvPr>
        </p:nvSpPr>
        <p:spPr>
          <a:xfrm>
            <a:off x="839788" y="2006319"/>
            <a:ext cx="5157900" cy="8661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800" u="sng" noProof="0" dirty="0">
                <a:solidFill>
                  <a:schemeClr val="hlink"/>
                </a:solidFill>
                <a:hlinkClick r:id="rId2"/>
              </a:rPr>
              <a:t>jan.valis@techlib.cz </a:t>
            </a:r>
            <a:endParaRPr lang="en-US" sz="2800" noProof="0" dirty="0">
              <a:latin typeface="+mn-lt"/>
            </a:endParaRPr>
          </a:p>
          <a:p>
            <a:pPr marL="0" lvl="0" indent="0" algn="l" rtl="0">
              <a:lnSpc>
                <a:spcPct val="90000"/>
              </a:lnSpc>
              <a:spcBef>
                <a:spcPts val="1000"/>
              </a:spcBef>
              <a:spcAft>
                <a:spcPts val="0"/>
              </a:spcAft>
              <a:buSzPts val="1800"/>
              <a:buNone/>
            </a:pPr>
            <a:endParaRPr lang="en-US" sz="2800" noProof="0" dirty="0">
              <a:latin typeface="+mn-lt"/>
            </a:endParaRPr>
          </a:p>
        </p:txBody>
      </p:sp>
      <p:sp>
        <p:nvSpPr>
          <p:cNvPr id="9" name="Google Shape;681;p87"/>
          <p:cNvSpPr txBox="1">
            <a:spLocks/>
          </p:cNvSpPr>
          <p:nvPr/>
        </p:nvSpPr>
        <p:spPr>
          <a:xfrm>
            <a:off x="810088" y="4692232"/>
            <a:ext cx="10375200" cy="10902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a:solidFill>
                  <a:srgbClr val="CE3736"/>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Pts val="1800"/>
              <a:buFontTx/>
              <a:buNone/>
              <a:tabLst/>
              <a:defRPr/>
            </a:pPr>
            <a:r>
              <a:rPr lang="en-US" noProof="0" dirty="0">
                <a:ea typeface="+mn-ea"/>
                <a:cs typeface="+mn-cs"/>
              </a:rPr>
              <a:t>Thank you</a:t>
            </a:r>
          </a:p>
        </p:txBody>
      </p:sp>
      <p:sp>
        <p:nvSpPr>
          <p:cNvPr id="10" name="Google Shape;682;p87"/>
          <p:cNvSpPr txBox="1">
            <a:spLocks/>
          </p:cNvSpPr>
          <p:nvPr/>
        </p:nvSpPr>
        <p:spPr>
          <a:xfrm>
            <a:off x="839788" y="5670356"/>
            <a:ext cx="10375200" cy="573300"/>
          </a:xfrm>
          <a:prstGeom prst="rect">
            <a:avLst/>
          </a:prstGeom>
          <a:noFill/>
          <a:ln>
            <a:noFill/>
          </a:ln>
        </p:spPr>
        <p:txBody>
          <a:bodyPr spcFirstLastPara="1" wrap="square" lIns="91425" tIns="45700" rIns="91425" bIns="4570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ts val="2400"/>
              <a:buFont typeface="Arial" panose="020B0604020202020204" pitchFamily="34" charset="0"/>
              <a:buNone/>
              <a:tabLst/>
              <a:defRPr/>
            </a:pPr>
            <a:r>
              <a:rPr kumimoji="0" lang="en-US" sz="3000" b="1" i="0" u="none" strike="noStrike" kern="1200" cap="none" spc="0" normalizeH="0" baseline="0" noProof="0" dirty="0">
                <a:ln>
                  <a:noFill/>
                </a:ln>
                <a:solidFill>
                  <a:srgbClr val="999999"/>
                </a:solidFill>
                <a:effectLst/>
                <a:uLnTx/>
                <a:uFillTx/>
                <a:latin typeface="Arial" panose="020B0604020202020204"/>
                <a:ea typeface="+mn-ea"/>
                <a:cs typeface="+mn-cs"/>
              </a:rPr>
              <a:t>Questions?</a:t>
            </a: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Google Shape;279;p44">
            <a:extLst>
              <a:ext uri="{FF2B5EF4-FFF2-40B4-BE49-F238E27FC236}">
                <a16:creationId xmlns:a16="http://schemas.microsoft.com/office/drawing/2014/main" id="{5C26E1E3-787A-0136-647E-CB174C9641A7}"/>
              </a:ext>
            </a:extLst>
          </p:cNvPr>
          <p:cNvPicPr preferRelativeResize="0"/>
          <p:nvPr/>
        </p:nvPicPr>
        <p:blipFill>
          <a:blip r:embed="rId3">
            <a:alphaModFix/>
          </a:blip>
          <a:stretch>
            <a:fillRect/>
          </a:stretch>
        </p:blipFill>
        <p:spPr>
          <a:xfrm>
            <a:off x="5760807" y="1205407"/>
            <a:ext cx="3486388" cy="3486388"/>
          </a:xfrm>
          <a:prstGeom prst="rect">
            <a:avLst/>
          </a:prstGeom>
          <a:noFill/>
          <a:ln>
            <a:noFill/>
          </a:ln>
        </p:spPr>
      </p:pic>
      <p:sp>
        <p:nvSpPr>
          <p:cNvPr id="4" name="Google Shape;280;p44">
            <a:extLst>
              <a:ext uri="{FF2B5EF4-FFF2-40B4-BE49-F238E27FC236}">
                <a16:creationId xmlns:a16="http://schemas.microsoft.com/office/drawing/2014/main" id="{A2B97633-3B68-5B04-CF8C-6F896E796630}"/>
              </a:ext>
            </a:extLst>
          </p:cNvPr>
          <p:cNvSpPr txBox="1"/>
          <p:nvPr/>
        </p:nvSpPr>
        <p:spPr>
          <a:xfrm>
            <a:off x="5614806" y="4763066"/>
            <a:ext cx="3632389"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noProof="0" dirty="0">
                <a:ea typeface="Fira Sans"/>
                <a:cs typeface="Fira Sans"/>
                <a:sym typeface="Fira Sans"/>
              </a:rPr>
              <a:t>Source: </a:t>
            </a:r>
            <a:r>
              <a:rPr lang="en-US" sz="1100" u="sng" noProof="0" dirty="0">
                <a:solidFill>
                  <a:schemeClr val="hlink"/>
                </a:solidFill>
                <a:ea typeface="Fira Sans"/>
                <a:cs typeface="Fira Sans"/>
                <a:sym typeface="Fira Sans"/>
                <a:hlinkClick r:id="rId4"/>
              </a:rPr>
              <a:t>https://xkcd.com/2582/</a:t>
            </a:r>
            <a:r>
              <a:rPr lang="en-US" sz="1100" u="sng" noProof="0" dirty="0">
                <a:solidFill>
                  <a:schemeClr val="hlink"/>
                </a:solidFill>
                <a:ea typeface="Fira Sans"/>
                <a:cs typeface="Fira Sans"/>
                <a:sym typeface="Fira Sans"/>
              </a:rPr>
              <a:t>; </a:t>
            </a:r>
            <a:br>
              <a:rPr lang="en-US" sz="1100" u="sng" noProof="0" dirty="0">
                <a:solidFill>
                  <a:schemeClr val="hlink"/>
                </a:solidFill>
                <a:ea typeface="Fira Sans"/>
                <a:cs typeface="Fira Sans"/>
                <a:sym typeface="Fira Sans"/>
              </a:rPr>
            </a:br>
            <a:r>
              <a:rPr lang="en-US" sz="1100" b="0" i="0" u="none" strike="noStrike" cap="none" noProof="0" dirty="0">
                <a:solidFill>
                  <a:srgbClr val="000000"/>
                </a:solidFill>
                <a:ea typeface="Fira Sans"/>
                <a:cs typeface="Fira Sans"/>
                <a:sym typeface="Fira Sans"/>
              </a:rPr>
              <a:t>Available via license: </a:t>
            </a:r>
            <a:r>
              <a:rPr lang="en-US" sz="1100" b="0" i="0" u="sng" strike="noStrike" cap="none" noProof="0" dirty="0">
                <a:solidFill>
                  <a:schemeClr val="hlink"/>
                </a:solidFill>
                <a:ea typeface="Fira Sans"/>
                <a:cs typeface="Fira Sans"/>
                <a:sym typeface="Fira Sans"/>
                <a:hlinkClick r:id="rId5"/>
              </a:rPr>
              <a:t>CC BY</a:t>
            </a:r>
            <a:r>
              <a:rPr lang="en-US" sz="1100" u="sng" noProof="0" dirty="0">
                <a:solidFill>
                  <a:schemeClr val="hlink"/>
                </a:solidFill>
                <a:ea typeface="Fira Sans"/>
                <a:cs typeface="Fira Sans"/>
                <a:sym typeface="Fira Sans"/>
                <a:hlinkClick r:id="rId5"/>
              </a:rPr>
              <a:t> NC 2.5</a:t>
            </a:r>
            <a:endParaRPr lang="en-US" sz="1100" b="0" i="0" u="none" strike="noStrike" cap="none" noProof="0" dirty="0">
              <a:solidFill>
                <a:srgbClr val="000000"/>
              </a:solidFill>
              <a:ea typeface="Fira Sans"/>
              <a:cs typeface="Fira Sans"/>
              <a:sym typeface="Fira Sans"/>
            </a:endParaRPr>
          </a:p>
        </p:txBody>
      </p:sp>
      <p:pic>
        <p:nvPicPr>
          <p:cNvPr id="6" name="Obrázek 5">
            <a:hlinkClick r:id="rId6"/>
            <a:extLst>
              <a:ext uri="{FF2B5EF4-FFF2-40B4-BE49-F238E27FC236}">
                <a16:creationId xmlns:a16="http://schemas.microsoft.com/office/drawing/2014/main" id="{C9C465B0-BE7B-917A-F75E-6C2EDA75D211}"/>
              </a:ext>
            </a:extLst>
          </p:cNvPr>
          <p:cNvPicPr>
            <a:picLocks noChangeAspect="1"/>
          </p:cNvPicPr>
          <p:nvPr/>
        </p:nvPicPr>
        <p:blipFill>
          <a:blip r:embed="rId7"/>
          <a:stretch>
            <a:fillRect/>
          </a:stretch>
        </p:blipFill>
        <p:spPr>
          <a:xfrm>
            <a:off x="2845305" y="1564134"/>
            <a:ext cx="199000" cy="199000"/>
          </a:xfrm>
          <a:prstGeom prst="rect">
            <a:avLst/>
          </a:prstGeom>
        </p:spPr>
      </p:pic>
    </p:spTree>
    <p:extLst>
      <p:ext uri="{BB962C8B-B14F-4D97-AF65-F5344CB8AC3E}">
        <p14:creationId xmlns:p14="http://schemas.microsoft.com/office/powerpoint/2010/main" val="204787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998FE-61EB-F249-6007-0209C0649A3D}"/>
            </a:ext>
          </a:extLst>
        </p:cNvPr>
        <p:cNvGrpSpPr/>
        <p:nvPr/>
      </p:nvGrpSpPr>
      <p:grpSpPr>
        <a:xfrm>
          <a:off x="0" y="0"/>
          <a:ext cx="0" cy="0"/>
          <a:chOff x="0" y="0"/>
          <a:chExt cx="0" cy="0"/>
        </a:xfrm>
      </p:grpSpPr>
      <p:sp>
        <p:nvSpPr>
          <p:cNvPr id="2" name="Zástupný symbol pro text 2">
            <a:extLst>
              <a:ext uri="{FF2B5EF4-FFF2-40B4-BE49-F238E27FC236}">
                <a16:creationId xmlns:a16="http://schemas.microsoft.com/office/drawing/2014/main" id="{CF93B086-A75C-7161-07C1-42A577397EEF}"/>
              </a:ext>
            </a:extLst>
          </p:cNvPr>
          <p:cNvSpPr txBox="1">
            <a:spLocks/>
          </p:cNvSpPr>
          <p:nvPr/>
        </p:nvSpPr>
        <p:spPr>
          <a:xfrm>
            <a:off x="571500" y="896676"/>
            <a:ext cx="11048999" cy="55572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Necessary evil – somebody wants me to do a DMP</a:t>
            </a:r>
          </a:p>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Setting up effective practices to take care of my data</a:t>
            </a:r>
          </a:p>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I want to proudly share my data and not be ashamed of its state</a:t>
            </a:r>
          </a:p>
          <a:p>
            <a:pPr marL="457200" indent="-381000">
              <a:lnSpc>
                <a:spcPct val="150000"/>
              </a:lnSpc>
              <a:spcBef>
                <a:spcPts val="1800"/>
              </a:spcBef>
              <a:buClr>
                <a:schemeClr val="dk1"/>
              </a:buClr>
              <a:buSzPts val="2400"/>
              <a:buFont typeface="Arial" panose="020B0604020202020204" pitchFamily="34" charset="0"/>
              <a:buAutoNum type="alphaUcPeriod"/>
            </a:pPr>
            <a:r>
              <a:rPr lang="en-US" noProof="0" dirty="0">
                <a:solidFill>
                  <a:schemeClr val="dk1"/>
                </a:solidFill>
              </a:rPr>
              <a:t>I want others to be able to take advantage of my data</a:t>
            </a:r>
          </a:p>
          <a:p>
            <a:pPr marL="76200">
              <a:lnSpc>
                <a:spcPct val="150000"/>
              </a:lnSpc>
              <a:spcBef>
                <a:spcPts val="1800"/>
              </a:spcBef>
              <a:buClr>
                <a:schemeClr val="dk1"/>
              </a:buClr>
              <a:buSzPts val="2400"/>
            </a:pPr>
            <a:r>
              <a:rPr lang="en-US" noProof="0" dirty="0">
                <a:solidFill>
                  <a:schemeClr val="dk1"/>
                </a:solidFill>
              </a:rPr>
              <a:t>If other, </a:t>
            </a:r>
            <a:r>
              <a:rPr lang="en-US" b="1" noProof="0" dirty="0">
                <a:solidFill>
                  <a:schemeClr val="dk1"/>
                </a:solidFill>
              </a:rPr>
              <a:t>please, let us know in the chat</a:t>
            </a:r>
            <a:endParaRPr lang="en-US" b="1" noProof="0" dirty="0"/>
          </a:p>
          <a:p>
            <a:pPr marL="457200" indent="-381000">
              <a:lnSpc>
                <a:spcPct val="150000"/>
              </a:lnSpc>
              <a:spcBef>
                <a:spcPts val="1800"/>
              </a:spcBef>
              <a:buClr>
                <a:schemeClr val="dk1"/>
              </a:buClr>
              <a:buSzPts val="2400"/>
              <a:buFont typeface="Arial" panose="020B0604020202020204" pitchFamily="34" charset="0"/>
              <a:buAutoNum type="alphaUcPeriod"/>
            </a:pPr>
            <a:endParaRPr lang="en-US" noProof="0" dirty="0">
              <a:solidFill>
                <a:schemeClr val="dk1"/>
              </a:solidFill>
            </a:endParaRPr>
          </a:p>
        </p:txBody>
      </p:sp>
      <p:sp>
        <p:nvSpPr>
          <p:cNvPr id="8" name="Zástupný symbol pro obsah 1">
            <a:extLst>
              <a:ext uri="{FF2B5EF4-FFF2-40B4-BE49-F238E27FC236}">
                <a16:creationId xmlns:a16="http://schemas.microsoft.com/office/drawing/2014/main" id="{86930683-D6AB-BC96-374A-F8C5556EA156}"/>
              </a:ext>
            </a:extLst>
          </p:cNvPr>
          <p:cNvSpPr txBox="1">
            <a:spLocks/>
          </p:cNvSpPr>
          <p:nvPr/>
        </p:nvSpPr>
        <p:spPr>
          <a:xfrm>
            <a:off x="571499" y="230189"/>
            <a:ext cx="11620501"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Question #3: What is your main motivation to attend?</a:t>
            </a:r>
          </a:p>
          <a:p>
            <a:endParaRPr lang="en-US" sz="3300" noProof="0" dirty="0"/>
          </a:p>
        </p:txBody>
      </p:sp>
    </p:spTree>
    <p:extLst>
      <p:ext uri="{BB962C8B-B14F-4D97-AF65-F5344CB8AC3E}">
        <p14:creationId xmlns:p14="http://schemas.microsoft.com/office/powerpoint/2010/main" val="124004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1">
            <a:extLst>
              <a:ext uri="{FF2B5EF4-FFF2-40B4-BE49-F238E27FC236}">
                <a16:creationId xmlns:a16="http://schemas.microsoft.com/office/drawing/2014/main" id="{B0357E28-2F6A-51B1-E113-8B5BBDD38EEF}"/>
              </a:ext>
            </a:extLst>
          </p:cNvPr>
          <p:cNvSpPr txBox="1">
            <a:spLocks/>
          </p:cNvSpPr>
          <p:nvPr/>
        </p:nvSpPr>
        <p:spPr>
          <a:xfrm>
            <a:off x="571500" y="230189"/>
            <a:ext cx="9565913" cy="518613"/>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600" b="1" noProof="0" dirty="0">
                <a:solidFill>
                  <a:srgbClr val="CE3736"/>
                </a:solidFill>
                <a:latin typeface="+mj-lt"/>
              </a:rPr>
              <a:t>Why manage research data?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1" i="0" u="none" strike="noStrike" kern="1200" cap="none" spc="0" normalizeH="0" baseline="0" noProof="0" dirty="0">
              <a:ln>
                <a:noFill/>
              </a:ln>
              <a:solidFill>
                <a:srgbClr val="CE3736"/>
              </a:solidFill>
              <a:effectLst/>
              <a:uLnTx/>
              <a:uFillTx/>
              <a:latin typeface="Arial" panose="020B0604020202020204"/>
              <a:ea typeface="+mn-ea"/>
              <a:cs typeface="+mn-cs"/>
            </a:endParaRPr>
          </a:p>
          <a:p>
            <a:endParaRPr lang="en-US" sz="3300" noProof="0" dirty="0"/>
          </a:p>
        </p:txBody>
      </p:sp>
      <p:sp>
        <p:nvSpPr>
          <p:cNvPr id="4" name="Zástupný symbol pro text 2">
            <a:extLst>
              <a:ext uri="{FF2B5EF4-FFF2-40B4-BE49-F238E27FC236}">
                <a16:creationId xmlns:a16="http://schemas.microsoft.com/office/drawing/2014/main" id="{8F32BA72-82A1-C536-ACF9-1255A5DF6290}"/>
              </a:ext>
            </a:extLst>
          </p:cNvPr>
          <p:cNvSpPr txBox="1">
            <a:spLocks/>
          </p:cNvSpPr>
          <p:nvPr/>
        </p:nvSpPr>
        <p:spPr>
          <a:xfrm>
            <a:off x="571499" y="986188"/>
            <a:ext cx="11826064" cy="587181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600" b="1" noProof="0" dirty="0"/>
              <a:t>It can help:</a:t>
            </a:r>
          </a:p>
          <a:p>
            <a:pPr marL="180000">
              <a:spcBef>
                <a:spcPts val="0"/>
              </a:spcBef>
              <a:spcAft>
                <a:spcPts val="600"/>
              </a:spcAft>
            </a:pPr>
            <a:r>
              <a:rPr lang="en-US" sz="2400" b="1" noProof="0" dirty="0"/>
              <a:t>Keep the research process organized, secure, and smooth</a:t>
            </a:r>
          </a:p>
          <a:p>
            <a:pPr marL="742950" lvl="1" indent="-285750">
              <a:lnSpc>
                <a:spcPct val="100000"/>
              </a:lnSpc>
              <a:spcBef>
                <a:spcPts val="0"/>
              </a:spcBef>
              <a:spcAft>
                <a:spcPts val="400"/>
              </a:spcAft>
              <a:buFont typeface="Arial" panose="020B0604020202020204" pitchFamily="34" charset="0"/>
              <a:buChar char="•"/>
            </a:pPr>
            <a:r>
              <a:rPr lang="en-US" noProof="0" dirty="0"/>
              <a:t>Increase efficiency, save time and resources</a:t>
            </a:r>
          </a:p>
          <a:p>
            <a:pPr marL="742950" lvl="1" indent="-285750">
              <a:lnSpc>
                <a:spcPct val="100000"/>
              </a:lnSpc>
              <a:spcBef>
                <a:spcPts val="0"/>
              </a:spcBef>
              <a:spcAft>
                <a:spcPts val="400"/>
              </a:spcAft>
              <a:buFont typeface="Arial" panose="020B0604020202020204" pitchFamily="34" charset="0"/>
              <a:buChar char="•"/>
            </a:pPr>
            <a:r>
              <a:rPr lang="en-US" noProof="0" dirty="0"/>
              <a:t>Share data with colleagues</a:t>
            </a:r>
          </a:p>
          <a:p>
            <a:pPr marL="742950" lvl="1" indent="-285750">
              <a:lnSpc>
                <a:spcPct val="100000"/>
              </a:lnSpc>
              <a:spcBef>
                <a:spcPts val="0"/>
              </a:spcBef>
              <a:spcAft>
                <a:spcPts val="1200"/>
              </a:spcAft>
              <a:buFont typeface="Arial" panose="020B0604020202020204" pitchFamily="34" charset="0"/>
              <a:buChar char="•"/>
            </a:pPr>
            <a:r>
              <a:rPr lang="en-US" noProof="0" dirty="0"/>
              <a:t>Reduce risk of data loss and improve data security</a:t>
            </a:r>
          </a:p>
          <a:p>
            <a:pPr marL="180000">
              <a:spcAft>
                <a:spcPts val="600"/>
              </a:spcAft>
            </a:pPr>
            <a:r>
              <a:rPr lang="en-US" sz="2400" b="1" noProof="0" dirty="0"/>
              <a:t>Enhance global data sharing </a:t>
            </a:r>
            <a:r>
              <a:rPr lang="en-US" sz="2400" noProof="0" dirty="0"/>
              <a:t>(Open Science and FAIR principles)</a:t>
            </a:r>
            <a:endParaRPr lang="en-US" sz="2400" b="1" noProof="0" dirty="0"/>
          </a:p>
          <a:p>
            <a:pPr marL="742950" lvl="1" indent="-285750">
              <a:lnSpc>
                <a:spcPct val="100000"/>
              </a:lnSpc>
              <a:spcBef>
                <a:spcPts val="0"/>
              </a:spcBef>
              <a:spcAft>
                <a:spcPts val="400"/>
              </a:spcAft>
            </a:pPr>
            <a:r>
              <a:rPr lang="en-US" noProof="0" dirty="0"/>
              <a:t>Enable data reuse and enhance collaboration</a:t>
            </a:r>
          </a:p>
          <a:p>
            <a:pPr marL="742950" lvl="1" indent="-285750">
              <a:lnSpc>
                <a:spcPct val="100000"/>
              </a:lnSpc>
              <a:spcBef>
                <a:spcPts val="0"/>
              </a:spcBef>
              <a:spcAft>
                <a:spcPts val="400"/>
              </a:spcAft>
            </a:pPr>
            <a:r>
              <a:rPr lang="en-US" noProof="0" dirty="0"/>
              <a:t>Increase the visibility and impact of research</a:t>
            </a:r>
          </a:p>
          <a:p>
            <a:pPr marL="742950" lvl="1" indent="-285750">
              <a:lnSpc>
                <a:spcPct val="100000"/>
              </a:lnSpc>
              <a:spcBef>
                <a:spcPts val="0"/>
              </a:spcBef>
              <a:spcAft>
                <a:spcPts val="400"/>
              </a:spcAft>
            </a:pPr>
            <a:r>
              <a:rPr lang="en-US" noProof="0" dirty="0"/>
              <a:t>Increase transparency and improve trust in research findings</a:t>
            </a:r>
          </a:p>
          <a:p>
            <a:pPr marL="742950" lvl="1" indent="-285750">
              <a:lnSpc>
                <a:spcPct val="100000"/>
              </a:lnSpc>
              <a:spcBef>
                <a:spcPts val="0"/>
              </a:spcBef>
              <a:spcAft>
                <a:spcPts val="2400"/>
              </a:spcAft>
            </a:pPr>
            <a:r>
              <a:rPr lang="en-US" noProof="0" dirty="0"/>
              <a:t>Support research integrity and validation of research results</a:t>
            </a:r>
          </a:p>
          <a:p>
            <a:pPr marL="0" lvl="1" indent="0">
              <a:spcAft>
                <a:spcPts val="200"/>
              </a:spcAft>
              <a:buNone/>
            </a:pPr>
            <a:r>
              <a:rPr lang="en-US" sz="2600" b="1" noProof="0" dirty="0"/>
              <a:t>It may be mandatory</a:t>
            </a:r>
            <a:r>
              <a:rPr lang="en-US" b="1" noProof="0" dirty="0"/>
              <a:t> </a:t>
            </a:r>
            <a:r>
              <a:rPr lang="en-US" noProof="0" dirty="0"/>
              <a:t>(institutional, publisher, or research funder requirements)</a:t>
            </a:r>
          </a:p>
        </p:txBody>
      </p:sp>
    </p:spTree>
    <p:extLst>
      <p:ext uri="{BB962C8B-B14F-4D97-AF65-F5344CB8AC3E}">
        <p14:creationId xmlns:p14="http://schemas.microsoft.com/office/powerpoint/2010/main" val="422013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sp>
        <p:nvSpPr>
          <p:cNvPr id="3" name="Zástupný symbol pro text 2">
            <a:extLst>
              <a:ext uri="{FF2B5EF4-FFF2-40B4-BE49-F238E27FC236}">
                <a16:creationId xmlns:a16="http://schemas.microsoft.com/office/drawing/2014/main" id="{05E7CF5A-FEAA-E602-644C-3A4683CD2CBE}"/>
              </a:ext>
            </a:extLst>
          </p:cNvPr>
          <p:cNvSpPr txBox="1">
            <a:spLocks/>
          </p:cNvSpPr>
          <p:nvPr/>
        </p:nvSpPr>
        <p:spPr>
          <a:xfrm>
            <a:off x="571500" y="986189"/>
            <a:ext cx="11483866"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35" name="Zástupný text 2">
            <a:extLst>
              <a:ext uri="{FF2B5EF4-FFF2-40B4-BE49-F238E27FC236}">
                <a16:creationId xmlns:a16="http://schemas.microsoft.com/office/drawing/2014/main" id="{7ACF1DB6-FBC9-8475-1503-9FF947D69E38}"/>
              </a:ext>
            </a:extLst>
          </p:cNvPr>
          <p:cNvSpPr txBox="1">
            <a:spLocks/>
          </p:cNvSpPr>
          <p:nvPr/>
        </p:nvSpPr>
        <p:spPr>
          <a:xfrm>
            <a:off x="571500" y="986189"/>
            <a:ext cx="116205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spcAft>
                <a:spcPts val="1200"/>
              </a:spcAft>
            </a:pPr>
            <a:endParaRPr lang="en-US" sz="2000" noProof="0" dirty="0"/>
          </a:p>
          <a:p>
            <a:endParaRPr lang="en-US" noProof="0" dirty="0"/>
          </a:p>
        </p:txBody>
      </p:sp>
      <p:sp>
        <p:nvSpPr>
          <p:cNvPr id="4" name="Zástupný obsah 1">
            <a:extLst>
              <a:ext uri="{FF2B5EF4-FFF2-40B4-BE49-F238E27FC236}">
                <a16:creationId xmlns:a16="http://schemas.microsoft.com/office/drawing/2014/main" id="{9AC82DD8-827A-BFDA-8928-A2BB1D93161B}"/>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 </a:t>
            </a:r>
          </a:p>
        </p:txBody>
      </p:sp>
      <p:sp>
        <p:nvSpPr>
          <p:cNvPr id="33" name="Zástupný symbol pro text 2">
            <a:extLst>
              <a:ext uri="{FF2B5EF4-FFF2-40B4-BE49-F238E27FC236}">
                <a16:creationId xmlns:a16="http://schemas.microsoft.com/office/drawing/2014/main" id="{1DB6812C-0FE0-5671-B4A8-4B36939585C0}"/>
              </a:ext>
            </a:extLst>
          </p:cNvPr>
          <p:cNvSpPr txBox="1">
            <a:spLocks/>
          </p:cNvSpPr>
          <p:nvPr/>
        </p:nvSpPr>
        <p:spPr>
          <a:xfrm>
            <a:off x="380109" y="986189"/>
            <a:ext cx="5861122"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sz="2400" b="1" noProof="0" dirty="0"/>
          </a:p>
        </p:txBody>
      </p:sp>
      <p:sp>
        <p:nvSpPr>
          <p:cNvPr id="40" name="Zástupný symbol pro text 2">
            <a:extLst>
              <a:ext uri="{FF2B5EF4-FFF2-40B4-BE49-F238E27FC236}">
                <a16:creationId xmlns:a16="http://schemas.microsoft.com/office/drawing/2014/main" id="{6CDE2B5C-AF4E-947F-5FA1-D33A46276EC7}"/>
              </a:ext>
            </a:extLst>
          </p:cNvPr>
          <p:cNvSpPr txBox="1">
            <a:spLocks/>
          </p:cNvSpPr>
          <p:nvPr/>
        </p:nvSpPr>
        <p:spPr>
          <a:xfrm>
            <a:off x="571499" y="954299"/>
            <a:ext cx="5861122" cy="47985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2400" b="1" noProof="0" dirty="0">
                <a:solidFill>
                  <a:srgbClr val="000000"/>
                </a:solidFill>
                <a:latin typeface="Arial" panose="020B0604020202020204"/>
              </a:rPr>
              <a:t>D</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ifferent fields</a:t>
            </a:r>
            <a:r>
              <a:rPr lang="en-US" sz="2400" b="1" noProof="0" dirty="0">
                <a:solidFill>
                  <a:srgbClr val="000000"/>
                </a:solidFill>
                <a:latin typeface="Arial" panose="020B0604020202020204"/>
              </a:rPr>
              <a:t> and </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disciplines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0" noProof="0" dirty="0">
                <a:solidFill>
                  <a:srgbClr val="000000"/>
                </a:solidFill>
                <a:latin typeface="Arial" panose="020B0604020202020204"/>
              </a:rPr>
              <a:t>Natural and life sciences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0000"/>
                </a:solidFill>
                <a:effectLst/>
                <a:uLnTx/>
                <a:uFillTx/>
                <a:latin typeface="Arial" panose="020B0604020202020204"/>
                <a:ea typeface="+mn-ea"/>
                <a:cs typeface="+mn-cs"/>
              </a:rPr>
              <a:t>Medical and health sciences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0" noProof="0" dirty="0">
                <a:solidFill>
                  <a:srgbClr val="000000"/>
                </a:solidFill>
                <a:latin typeface="Arial" panose="020B0604020202020204"/>
              </a:rPr>
              <a:t>Engineering and technology</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Social sciences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Arts and </a:t>
            </a:r>
            <a:r>
              <a:rPr lang="en-US" sz="2400" noProof="0" dirty="0">
                <a:solidFill>
                  <a:srgbClr val="000000"/>
                </a:solidFill>
                <a:latin typeface="Arial" panose="020B0604020202020204"/>
              </a:rPr>
              <a:t>h</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umanities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noProof="0" dirty="0">
              <a:solidFill>
                <a:srgbClr val="000000"/>
              </a:solidFill>
              <a:latin typeface="Arial" panose="020B0604020202020204"/>
            </a:endParaRPr>
          </a:p>
          <a:p>
            <a:pPr>
              <a:spcAft>
                <a:spcPts val="1200"/>
              </a:spcAft>
            </a:pPr>
            <a:endParaRPr lang="en-US" sz="2400" b="1" noProof="0" dirty="0"/>
          </a:p>
        </p:txBody>
      </p:sp>
    </p:spTree>
    <p:extLst>
      <p:ext uri="{BB962C8B-B14F-4D97-AF65-F5344CB8AC3E}">
        <p14:creationId xmlns:p14="http://schemas.microsoft.com/office/powerpoint/2010/main" val="54572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sp>
        <p:nvSpPr>
          <p:cNvPr id="3" name="Zástupný symbol pro text 2">
            <a:extLst>
              <a:ext uri="{FF2B5EF4-FFF2-40B4-BE49-F238E27FC236}">
                <a16:creationId xmlns:a16="http://schemas.microsoft.com/office/drawing/2014/main" id="{05E7CF5A-FEAA-E602-644C-3A4683CD2CBE}"/>
              </a:ext>
            </a:extLst>
          </p:cNvPr>
          <p:cNvSpPr txBox="1">
            <a:spLocks/>
          </p:cNvSpPr>
          <p:nvPr/>
        </p:nvSpPr>
        <p:spPr>
          <a:xfrm>
            <a:off x="571500" y="986189"/>
            <a:ext cx="11483866"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35" name="Zástupný text 2">
            <a:extLst>
              <a:ext uri="{FF2B5EF4-FFF2-40B4-BE49-F238E27FC236}">
                <a16:creationId xmlns:a16="http://schemas.microsoft.com/office/drawing/2014/main" id="{7ACF1DB6-FBC9-8475-1503-9FF947D69E38}"/>
              </a:ext>
            </a:extLst>
          </p:cNvPr>
          <p:cNvSpPr txBox="1">
            <a:spLocks/>
          </p:cNvSpPr>
          <p:nvPr/>
        </p:nvSpPr>
        <p:spPr>
          <a:xfrm>
            <a:off x="571500" y="986189"/>
            <a:ext cx="116205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spcAft>
                <a:spcPts val="1200"/>
              </a:spcAft>
            </a:pPr>
            <a:endParaRPr lang="en-US" sz="2000" noProof="0" dirty="0"/>
          </a:p>
          <a:p>
            <a:endParaRPr lang="en-US" noProof="0" dirty="0"/>
          </a:p>
        </p:txBody>
      </p:sp>
      <p:sp>
        <p:nvSpPr>
          <p:cNvPr id="4" name="Zástupný obsah 1">
            <a:extLst>
              <a:ext uri="{FF2B5EF4-FFF2-40B4-BE49-F238E27FC236}">
                <a16:creationId xmlns:a16="http://schemas.microsoft.com/office/drawing/2014/main" id="{9AC82DD8-827A-BFDA-8928-A2BB1D93161B}"/>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 </a:t>
            </a:r>
          </a:p>
        </p:txBody>
      </p:sp>
      <p:sp>
        <p:nvSpPr>
          <p:cNvPr id="33" name="Zástupný symbol pro text 2">
            <a:extLst>
              <a:ext uri="{FF2B5EF4-FFF2-40B4-BE49-F238E27FC236}">
                <a16:creationId xmlns:a16="http://schemas.microsoft.com/office/drawing/2014/main" id="{1DB6812C-0FE0-5671-B4A8-4B36939585C0}"/>
              </a:ext>
            </a:extLst>
          </p:cNvPr>
          <p:cNvSpPr txBox="1">
            <a:spLocks/>
          </p:cNvSpPr>
          <p:nvPr/>
        </p:nvSpPr>
        <p:spPr>
          <a:xfrm>
            <a:off x="380109" y="986189"/>
            <a:ext cx="5861122"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sz="2400" b="1" noProof="0" dirty="0"/>
          </a:p>
        </p:txBody>
      </p:sp>
      <p:sp>
        <p:nvSpPr>
          <p:cNvPr id="40" name="Zástupný symbol pro text 2">
            <a:extLst>
              <a:ext uri="{FF2B5EF4-FFF2-40B4-BE49-F238E27FC236}">
                <a16:creationId xmlns:a16="http://schemas.microsoft.com/office/drawing/2014/main" id="{6CDE2B5C-AF4E-947F-5FA1-D33A46276EC7}"/>
              </a:ext>
            </a:extLst>
          </p:cNvPr>
          <p:cNvSpPr txBox="1">
            <a:spLocks/>
          </p:cNvSpPr>
          <p:nvPr/>
        </p:nvSpPr>
        <p:spPr>
          <a:xfrm>
            <a:off x="571499" y="954299"/>
            <a:ext cx="5861122" cy="47985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2400" b="1" noProof="0" dirty="0">
                <a:solidFill>
                  <a:srgbClr val="000000"/>
                </a:solidFill>
                <a:latin typeface="Arial" panose="020B0604020202020204"/>
              </a:rPr>
              <a:t>D</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ifferent fields</a:t>
            </a:r>
            <a:r>
              <a:rPr lang="en-US" sz="2400" b="1" noProof="0" dirty="0">
                <a:solidFill>
                  <a:srgbClr val="000000"/>
                </a:solidFill>
                <a:latin typeface="Arial" panose="020B0604020202020204"/>
              </a:rPr>
              <a:t> and </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disciplines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0" noProof="0" dirty="0">
                <a:solidFill>
                  <a:srgbClr val="000000"/>
                </a:solidFill>
                <a:latin typeface="Arial" panose="020B0604020202020204"/>
              </a:rPr>
              <a:t>Natural and life sciences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0000"/>
                </a:solidFill>
                <a:effectLst/>
                <a:uLnTx/>
                <a:uFillTx/>
                <a:latin typeface="Arial" panose="020B0604020202020204"/>
                <a:ea typeface="+mn-ea"/>
                <a:cs typeface="+mn-cs"/>
              </a:rPr>
              <a:t>Medical and health sciences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0" noProof="0" dirty="0">
                <a:solidFill>
                  <a:srgbClr val="000000"/>
                </a:solidFill>
                <a:latin typeface="Arial" panose="020B0604020202020204"/>
              </a:rPr>
              <a:t>Engineering and technology</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Social sciences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Arts and </a:t>
            </a:r>
            <a:r>
              <a:rPr lang="en-US" sz="2400" noProof="0" dirty="0">
                <a:solidFill>
                  <a:srgbClr val="000000"/>
                </a:solidFill>
                <a:latin typeface="Arial" panose="020B0604020202020204"/>
              </a:rPr>
              <a:t>h</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umanities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noProof="0" dirty="0">
              <a:solidFill>
                <a:srgbClr val="000000"/>
              </a:solidFill>
              <a:latin typeface="Arial" panose="020B0604020202020204"/>
            </a:endParaRPr>
          </a:p>
          <a:p>
            <a:pPr>
              <a:spcAft>
                <a:spcPts val="1200"/>
              </a:spcAft>
            </a:pPr>
            <a:endParaRPr lang="en-US" sz="2400" b="1" noProof="0" dirty="0"/>
          </a:p>
        </p:txBody>
      </p:sp>
      <p:sp>
        <p:nvSpPr>
          <p:cNvPr id="41" name="Zástupný symbol pro text 2">
            <a:extLst>
              <a:ext uri="{FF2B5EF4-FFF2-40B4-BE49-F238E27FC236}">
                <a16:creationId xmlns:a16="http://schemas.microsoft.com/office/drawing/2014/main" id="{2B2EDABE-2CD1-3B0F-54A0-1377093F6776}"/>
              </a:ext>
            </a:extLst>
          </p:cNvPr>
          <p:cNvSpPr txBox="1">
            <a:spLocks/>
          </p:cNvSpPr>
          <p:nvPr/>
        </p:nvSpPr>
        <p:spPr>
          <a:xfrm>
            <a:off x="5709680" y="954299"/>
            <a:ext cx="6428577"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2400" b="1" noProof="0" dirty="0">
                <a:solidFill>
                  <a:srgbClr val="000000"/>
                </a:solidFill>
                <a:latin typeface="Arial" panose="020B0604020202020204"/>
              </a:rPr>
              <a:t>Different stages of r</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esearch data lifecycle </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a:spcAft>
                <a:spcPts val="1200"/>
              </a:spcAft>
            </a:pPr>
            <a:endParaRPr lang="en-US" sz="2400" b="1" noProof="0" dirty="0"/>
          </a:p>
        </p:txBody>
      </p:sp>
      <p:grpSp>
        <p:nvGrpSpPr>
          <p:cNvPr id="43" name="Skupina 42">
            <a:extLst>
              <a:ext uri="{FF2B5EF4-FFF2-40B4-BE49-F238E27FC236}">
                <a16:creationId xmlns:a16="http://schemas.microsoft.com/office/drawing/2014/main" id="{D53CC858-9CA9-0681-6EEB-404052DB1D6F}"/>
              </a:ext>
            </a:extLst>
          </p:cNvPr>
          <p:cNvGrpSpPr/>
          <p:nvPr/>
        </p:nvGrpSpPr>
        <p:grpSpPr>
          <a:xfrm>
            <a:off x="6537602" y="1688516"/>
            <a:ext cx="4687303" cy="4249480"/>
            <a:chOff x="2806223" y="1815643"/>
            <a:chExt cx="4385092" cy="3975492"/>
          </a:xfrm>
        </p:grpSpPr>
        <p:grpSp>
          <p:nvGrpSpPr>
            <p:cNvPr id="44" name="Skupina 43">
              <a:extLst>
                <a:ext uri="{FF2B5EF4-FFF2-40B4-BE49-F238E27FC236}">
                  <a16:creationId xmlns:a16="http://schemas.microsoft.com/office/drawing/2014/main" id="{4167527D-4FC8-DA25-0A2D-E5923FF4CE3A}"/>
                </a:ext>
              </a:extLst>
            </p:cNvPr>
            <p:cNvGrpSpPr/>
            <p:nvPr/>
          </p:nvGrpSpPr>
          <p:grpSpPr>
            <a:xfrm>
              <a:off x="5046221" y="4534969"/>
              <a:ext cx="1256166" cy="1256166"/>
              <a:chOff x="5412331" y="4463849"/>
              <a:chExt cx="1256166" cy="1256166"/>
            </a:xfrm>
          </p:grpSpPr>
          <p:sp>
            <p:nvSpPr>
              <p:cNvPr id="67" name="Ovál 66">
                <a:extLst>
                  <a:ext uri="{FF2B5EF4-FFF2-40B4-BE49-F238E27FC236}">
                    <a16:creationId xmlns:a16="http://schemas.microsoft.com/office/drawing/2014/main" id="{77851D27-4A28-0240-D3A1-A5D35612CF5B}"/>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TextovéPole 67">
                <a:extLst>
                  <a:ext uri="{FF2B5EF4-FFF2-40B4-BE49-F238E27FC236}">
                    <a16:creationId xmlns:a16="http://schemas.microsoft.com/office/drawing/2014/main" id="{AE30A7CF-43FA-06F3-8816-9065ED08C104}"/>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45" name="Skupina 44">
              <a:extLst>
                <a:ext uri="{FF2B5EF4-FFF2-40B4-BE49-F238E27FC236}">
                  <a16:creationId xmlns:a16="http://schemas.microsoft.com/office/drawing/2014/main" id="{3F36918C-7D76-5E0F-69F0-B17E1CD20256}"/>
                </a:ext>
              </a:extLst>
            </p:cNvPr>
            <p:cNvGrpSpPr/>
            <p:nvPr/>
          </p:nvGrpSpPr>
          <p:grpSpPr>
            <a:xfrm>
              <a:off x="3526446" y="1815643"/>
              <a:ext cx="1256166" cy="1256166"/>
              <a:chOff x="3414686" y="1825803"/>
              <a:chExt cx="1256166" cy="1256166"/>
            </a:xfrm>
          </p:grpSpPr>
          <p:sp>
            <p:nvSpPr>
              <p:cNvPr id="65" name="Ovál 64">
                <a:extLst>
                  <a:ext uri="{FF2B5EF4-FFF2-40B4-BE49-F238E27FC236}">
                    <a16:creationId xmlns:a16="http://schemas.microsoft.com/office/drawing/2014/main" id="{B44DC80F-B039-045E-EFB5-9BBEEB133A1C}"/>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6" name="TextovéPole 65">
                <a:extLst>
                  <a:ext uri="{FF2B5EF4-FFF2-40B4-BE49-F238E27FC236}">
                    <a16:creationId xmlns:a16="http://schemas.microsoft.com/office/drawing/2014/main" id="{B721FF6B-5E1D-7EA4-E882-56601CF1DD96}"/>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46" name="Skupina 45">
              <a:extLst>
                <a:ext uri="{FF2B5EF4-FFF2-40B4-BE49-F238E27FC236}">
                  <a16:creationId xmlns:a16="http://schemas.microsoft.com/office/drawing/2014/main" id="{08B84CA2-DE7D-7FCE-5119-36790C1D31EE}"/>
                </a:ext>
              </a:extLst>
            </p:cNvPr>
            <p:cNvGrpSpPr/>
            <p:nvPr/>
          </p:nvGrpSpPr>
          <p:grpSpPr>
            <a:xfrm>
              <a:off x="5046221" y="1815643"/>
              <a:ext cx="1256166" cy="1256166"/>
              <a:chOff x="5168918" y="1825803"/>
              <a:chExt cx="1256166" cy="1256166"/>
            </a:xfrm>
          </p:grpSpPr>
          <p:sp>
            <p:nvSpPr>
              <p:cNvPr id="63" name="Ovál 62">
                <a:extLst>
                  <a:ext uri="{FF2B5EF4-FFF2-40B4-BE49-F238E27FC236}">
                    <a16:creationId xmlns:a16="http://schemas.microsoft.com/office/drawing/2014/main" id="{54E61238-2547-2F34-80F8-8AD58DA27E00}"/>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TextovéPole 63">
                <a:extLst>
                  <a:ext uri="{FF2B5EF4-FFF2-40B4-BE49-F238E27FC236}">
                    <a16:creationId xmlns:a16="http://schemas.microsoft.com/office/drawing/2014/main" id="{E0B3D245-4EF7-8BED-CB64-3E8946A50946}"/>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47" name="Skupina 46">
              <a:extLst>
                <a:ext uri="{FF2B5EF4-FFF2-40B4-BE49-F238E27FC236}">
                  <a16:creationId xmlns:a16="http://schemas.microsoft.com/office/drawing/2014/main" id="{F53CA1AC-C82E-F796-243A-62CE30B4A6D6}"/>
                </a:ext>
              </a:extLst>
            </p:cNvPr>
            <p:cNvGrpSpPr/>
            <p:nvPr/>
          </p:nvGrpSpPr>
          <p:grpSpPr>
            <a:xfrm>
              <a:off x="5681012" y="3184045"/>
              <a:ext cx="1510303" cy="1256166"/>
              <a:chOff x="6241912" y="3163725"/>
              <a:chExt cx="1510303" cy="1256166"/>
            </a:xfrm>
          </p:grpSpPr>
          <p:sp>
            <p:nvSpPr>
              <p:cNvPr id="61" name="Ovál 60">
                <a:extLst>
                  <a:ext uri="{FF2B5EF4-FFF2-40B4-BE49-F238E27FC236}">
                    <a16:creationId xmlns:a16="http://schemas.microsoft.com/office/drawing/2014/main" id="{481261DD-9421-8AEA-5FFB-48522DF9359E}"/>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TextovéPole 61">
                <a:extLst>
                  <a:ext uri="{FF2B5EF4-FFF2-40B4-BE49-F238E27FC236}">
                    <a16:creationId xmlns:a16="http://schemas.microsoft.com/office/drawing/2014/main" id="{66AACDF0-5C59-2C3B-BFA1-CD8B77A4E826}"/>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48" name="Skupina 47">
              <a:extLst>
                <a:ext uri="{FF2B5EF4-FFF2-40B4-BE49-F238E27FC236}">
                  <a16:creationId xmlns:a16="http://schemas.microsoft.com/office/drawing/2014/main" id="{9FED65E4-CA9C-7A07-DB40-7758BCE351D8}"/>
                </a:ext>
              </a:extLst>
            </p:cNvPr>
            <p:cNvGrpSpPr/>
            <p:nvPr/>
          </p:nvGrpSpPr>
          <p:grpSpPr>
            <a:xfrm>
              <a:off x="2806223" y="3184045"/>
              <a:ext cx="1256166" cy="1256166"/>
              <a:chOff x="2786603" y="3505632"/>
              <a:chExt cx="1256166" cy="1256166"/>
            </a:xfrm>
          </p:grpSpPr>
          <p:sp>
            <p:nvSpPr>
              <p:cNvPr id="59" name="Ovál 58">
                <a:extLst>
                  <a:ext uri="{FF2B5EF4-FFF2-40B4-BE49-F238E27FC236}">
                    <a16:creationId xmlns:a16="http://schemas.microsoft.com/office/drawing/2014/main" id="{C59B6C9E-A3F9-35DC-0BDB-7A47259DB324}"/>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TextovéPole 59">
                <a:extLst>
                  <a:ext uri="{FF2B5EF4-FFF2-40B4-BE49-F238E27FC236}">
                    <a16:creationId xmlns:a16="http://schemas.microsoft.com/office/drawing/2014/main" id="{FBD4359B-AEB8-9A34-E458-9B375B27F48B}"/>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49" name="TextovéPole 48">
              <a:extLst>
                <a:ext uri="{FF2B5EF4-FFF2-40B4-BE49-F238E27FC236}">
                  <a16:creationId xmlns:a16="http://schemas.microsoft.com/office/drawing/2014/main" id="{EACEAA98-06F6-5179-F9A7-DA2315FF1829}"/>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50" name="Skupina 49">
              <a:extLst>
                <a:ext uri="{FF2B5EF4-FFF2-40B4-BE49-F238E27FC236}">
                  <a16:creationId xmlns:a16="http://schemas.microsoft.com/office/drawing/2014/main" id="{C7946D73-EAC0-0B35-93BB-ABC5E716A8C4}"/>
                </a:ext>
              </a:extLst>
            </p:cNvPr>
            <p:cNvGrpSpPr/>
            <p:nvPr/>
          </p:nvGrpSpPr>
          <p:grpSpPr>
            <a:xfrm>
              <a:off x="3526445" y="4534969"/>
              <a:ext cx="1256166" cy="1256166"/>
              <a:chOff x="5412330" y="4443529"/>
              <a:chExt cx="1256166" cy="1256166"/>
            </a:xfrm>
          </p:grpSpPr>
          <p:sp>
            <p:nvSpPr>
              <p:cNvPr id="57" name="Ovál 56">
                <a:extLst>
                  <a:ext uri="{FF2B5EF4-FFF2-40B4-BE49-F238E27FC236}">
                    <a16:creationId xmlns:a16="http://schemas.microsoft.com/office/drawing/2014/main" id="{5404C661-9C6B-3703-49C5-C148912F702F}"/>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TextovéPole 57">
                <a:extLst>
                  <a:ext uri="{FF2B5EF4-FFF2-40B4-BE49-F238E27FC236}">
                    <a16:creationId xmlns:a16="http://schemas.microsoft.com/office/drawing/2014/main" id="{5340A1AA-72EB-E6C0-CC4B-646362E6AAB0}"/>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51" name="Šipka: doprava 50">
              <a:extLst>
                <a:ext uri="{FF2B5EF4-FFF2-40B4-BE49-F238E27FC236}">
                  <a16:creationId xmlns:a16="http://schemas.microsoft.com/office/drawing/2014/main" id="{97822356-66CD-BFB1-7819-E3D2799668AC}"/>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Šipka: doprava 51">
              <a:extLst>
                <a:ext uri="{FF2B5EF4-FFF2-40B4-BE49-F238E27FC236}">
                  <a16:creationId xmlns:a16="http://schemas.microsoft.com/office/drawing/2014/main" id="{6F576E16-57EC-6FDF-7E6A-EE46D2EE9BA8}"/>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Šipka: doprava 52">
              <a:extLst>
                <a:ext uri="{FF2B5EF4-FFF2-40B4-BE49-F238E27FC236}">
                  <a16:creationId xmlns:a16="http://schemas.microsoft.com/office/drawing/2014/main" id="{FB89FBD9-97D4-C876-5CC0-B792FA2CA623}"/>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Šipka: doprava 53">
              <a:extLst>
                <a:ext uri="{FF2B5EF4-FFF2-40B4-BE49-F238E27FC236}">
                  <a16:creationId xmlns:a16="http://schemas.microsoft.com/office/drawing/2014/main" id="{E62AC647-0CC3-9D09-365A-9FEFDBDF19E7}"/>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Šipka: doprava 54">
              <a:extLst>
                <a:ext uri="{FF2B5EF4-FFF2-40B4-BE49-F238E27FC236}">
                  <a16:creationId xmlns:a16="http://schemas.microsoft.com/office/drawing/2014/main" id="{E778E4D5-E9E0-B0C7-92F5-A1633BDF976A}"/>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Šipka: doprava 55">
              <a:extLst>
                <a:ext uri="{FF2B5EF4-FFF2-40B4-BE49-F238E27FC236}">
                  <a16:creationId xmlns:a16="http://schemas.microsoft.com/office/drawing/2014/main" id="{A21024A1-BB26-EB72-496F-319CA2FF4DE6}"/>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TextovéPole 4"/>
          <p:cNvSpPr txBox="1"/>
          <p:nvPr/>
        </p:nvSpPr>
        <p:spPr>
          <a:xfrm>
            <a:off x="7162407" y="6405793"/>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Tree>
    <p:extLst>
      <p:ext uri="{BB962C8B-B14F-4D97-AF65-F5344CB8AC3E}">
        <p14:creationId xmlns:p14="http://schemas.microsoft.com/office/powerpoint/2010/main" val="11692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2">
            <a:extLst>
              <a:ext uri="{FF2B5EF4-FFF2-40B4-BE49-F238E27FC236}">
                <a16:creationId xmlns:a16="http://schemas.microsoft.com/office/drawing/2014/main" id="{19231DCA-2286-92A6-9358-A2C7EEDC19FE}"/>
              </a:ext>
            </a:extLst>
          </p:cNvPr>
          <p:cNvSpPr txBox="1">
            <a:spLocks/>
          </p:cNvSpPr>
          <p:nvPr/>
        </p:nvSpPr>
        <p:spPr>
          <a:xfrm>
            <a:off x="571500" y="986189"/>
            <a:ext cx="11494376"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noProof="0" dirty="0"/>
          </a:p>
        </p:txBody>
      </p:sp>
      <p:sp>
        <p:nvSpPr>
          <p:cNvPr id="3" name="Zástupný symbol pro text 2">
            <a:extLst>
              <a:ext uri="{FF2B5EF4-FFF2-40B4-BE49-F238E27FC236}">
                <a16:creationId xmlns:a16="http://schemas.microsoft.com/office/drawing/2014/main" id="{05E7CF5A-FEAA-E602-644C-3A4683CD2CBE}"/>
              </a:ext>
            </a:extLst>
          </p:cNvPr>
          <p:cNvSpPr txBox="1">
            <a:spLocks/>
          </p:cNvSpPr>
          <p:nvPr/>
        </p:nvSpPr>
        <p:spPr>
          <a:xfrm>
            <a:off x="571500" y="986189"/>
            <a:ext cx="11483866" cy="51533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grpSp>
        <p:nvGrpSpPr>
          <p:cNvPr id="7" name="Skupina 6">
            <a:extLst>
              <a:ext uri="{FF2B5EF4-FFF2-40B4-BE49-F238E27FC236}">
                <a16:creationId xmlns:a16="http://schemas.microsoft.com/office/drawing/2014/main" id="{45EC6B95-A628-FCC3-7AA7-59434A05A9DC}"/>
              </a:ext>
            </a:extLst>
          </p:cNvPr>
          <p:cNvGrpSpPr/>
          <p:nvPr/>
        </p:nvGrpSpPr>
        <p:grpSpPr>
          <a:xfrm>
            <a:off x="466400" y="1858622"/>
            <a:ext cx="4687303" cy="4249480"/>
            <a:chOff x="2806223" y="1815643"/>
            <a:chExt cx="4385092" cy="3975492"/>
          </a:xfrm>
        </p:grpSpPr>
        <p:grpSp>
          <p:nvGrpSpPr>
            <p:cNvPr id="8" name="Skupina 7">
              <a:extLst>
                <a:ext uri="{FF2B5EF4-FFF2-40B4-BE49-F238E27FC236}">
                  <a16:creationId xmlns:a16="http://schemas.microsoft.com/office/drawing/2014/main" id="{3DF5B863-87A3-9E98-4C93-4B4152825631}"/>
                </a:ext>
              </a:extLst>
            </p:cNvPr>
            <p:cNvGrpSpPr/>
            <p:nvPr/>
          </p:nvGrpSpPr>
          <p:grpSpPr>
            <a:xfrm>
              <a:off x="5046221" y="4534969"/>
              <a:ext cx="1256166" cy="1256166"/>
              <a:chOff x="5412331" y="4463849"/>
              <a:chExt cx="1256166" cy="1256166"/>
            </a:xfrm>
          </p:grpSpPr>
          <p:sp>
            <p:nvSpPr>
              <p:cNvPr id="31" name="Ovál 30">
                <a:extLst>
                  <a:ext uri="{FF2B5EF4-FFF2-40B4-BE49-F238E27FC236}">
                    <a16:creationId xmlns:a16="http://schemas.microsoft.com/office/drawing/2014/main" id="{DA6B2018-35EF-C446-9389-B34CB0003165}"/>
                  </a:ext>
                </a:extLst>
              </p:cNvPr>
              <p:cNvSpPr/>
              <p:nvPr/>
            </p:nvSpPr>
            <p:spPr>
              <a:xfrm rot="10800000">
                <a:off x="5412331" y="446384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ovéPole 31">
                <a:extLst>
                  <a:ext uri="{FF2B5EF4-FFF2-40B4-BE49-F238E27FC236}">
                    <a16:creationId xmlns:a16="http://schemas.microsoft.com/office/drawing/2014/main" id="{7D38AF6D-D26A-6C51-4D63-4F676519F32B}"/>
                  </a:ext>
                </a:extLst>
              </p:cNvPr>
              <p:cNvSpPr txBox="1"/>
              <p:nvPr/>
            </p:nvSpPr>
            <p:spPr>
              <a:xfrm>
                <a:off x="5507167" y="4818397"/>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Analysis</a:t>
                </a:r>
              </a:p>
            </p:txBody>
          </p:sp>
        </p:grpSp>
        <p:grpSp>
          <p:nvGrpSpPr>
            <p:cNvPr id="9" name="Skupina 8">
              <a:extLst>
                <a:ext uri="{FF2B5EF4-FFF2-40B4-BE49-F238E27FC236}">
                  <a16:creationId xmlns:a16="http://schemas.microsoft.com/office/drawing/2014/main" id="{EA4506B8-9267-3AED-9899-83E35487D2CE}"/>
                </a:ext>
              </a:extLst>
            </p:cNvPr>
            <p:cNvGrpSpPr/>
            <p:nvPr/>
          </p:nvGrpSpPr>
          <p:grpSpPr>
            <a:xfrm>
              <a:off x="3526446" y="1815643"/>
              <a:ext cx="1256166" cy="1256166"/>
              <a:chOff x="3414686" y="1825803"/>
              <a:chExt cx="1256166" cy="1256166"/>
            </a:xfrm>
          </p:grpSpPr>
          <p:sp>
            <p:nvSpPr>
              <p:cNvPr id="29" name="Ovál 28">
                <a:extLst>
                  <a:ext uri="{FF2B5EF4-FFF2-40B4-BE49-F238E27FC236}">
                    <a16:creationId xmlns:a16="http://schemas.microsoft.com/office/drawing/2014/main" id="{1CC772BE-11E4-AA0E-74B4-47A9C1128B47}"/>
                  </a:ext>
                </a:extLst>
              </p:cNvPr>
              <p:cNvSpPr/>
              <p:nvPr/>
            </p:nvSpPr>
            <p:spPr>
              <a:xfrm rot="10800000">
                <a:off x="3414686"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TextovéPole 29">
                <a:extLst>
                  <a:ext uri="{FF2B5EF4-FFF2-40B4-BE49-F238E27FC236}">
                    <a16:creationId xmlns:a16="http://schemas.microsoft.com/office/drawing/2014/main" id="{52E46EE0-4485-91A0-34AF-DF5E15DAE839}"/>
                  </a:ext>
                </a:extLst>
              </p:cNvPr>
              <p:cNvSpPr txBox="1"/>
              <p:nvPr/>
            </p:nvSpPr>
            <p:spPr>
              <a:xfrm>
                <a:off x="3509524" y="2180351"/>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Reusing</a:t>
                </a:r>
              </a:p>
            </p:txBody>
          </p:sp>
        </p:grpSp>
        <p:grpSp>
          <p:nvGrpSpPr>
            <p:cNvPr id="10" name="Skupina 9">
              <a:extLst>
                <a:ext uri="{FF2B5EF4-FFF2-40B4-BE49-F238E27FC236}">
                  <a16:creationId xmlns:a16="http://schemas.microsoft.com/office/drawing/2014/main" id="{19469424-496B-2D04-8D36-ABC2277C209E}"/>
                </a:ext>
              </a:extLst>
            </p:cNvPr>
            <p:cNvGrpSpPr/>
            <p:nvPr/>
          </p:nvGrpSpPr>
          <p:grpSpPr>
            <a:xfrm>
              <a:off x="5046221" y="1815643"/>
              <a:ext cx="1256166" cy="1256166"/>
              <a:chOff x="5168918" y="1825803"/>
              <a:chExt cx="1256166" cy="1256166"/>
            </a:xfrm>
          </p:grpSpPr>
          <p:sp>
            <p:nvSpPr>
              <p:cNvPr id="27" name="Ovál 26">
                <a:extLst>
                  <a:ext uri="{FF2B5EF4-FFF2-40B4-BE49-F238E27FC236}">
                    <a16:creationId xmlns:a16="http://schemas.microsoft.com/office/drawing/2014/main" id="{02A066AC-2960-546C-7ADF-5A2A3D80F4B0}"/>
                  </a:ext>
                </a:extLst>
              </p:cNvPr>
              <p:cNvSpPr/>
              <p:nvPr/>
            </p:nvSpPr>
            <p:spPr>
              <a:xfrm rot="10800000">
                <a:off x="5168918" y="1825803"/>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ovéPole 27">
                <a:extLst>
                  <a:ext uri="{FF2B5EF4-FFF2-40B4-BE49-F238E27FC236}">
                    <a16:creationId xmlns:a16="http://schemas.microsoft.com/office/drawing/2014/main" id="{FE2D73FF-0C0B-C30F-CFF4-7FD837763801}"/>
                  </a:ext>
                </a:extLst>
              </p:cNvPr>
              <p:cNvSpPr txBox="1"/>
              <p:nvPr/>
            </p:nvSpPr>
            <p:spPr>
              <a:xfrm>
                <a:off x="5168918" y="2180351"/>
                <a:ext cx="1256166"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Collection</a:t>
                </a:r>
              </a:p>
            </p:txBody>
          </p:sp>
        </p:grpSp>
        <p:grpSp>
          <p:nvGrpSpPr>
            <p:cNvPr id="11" name="Skupina 10">
              <a:extLst>
                <a:ext uri="{FF2B5EF4-FFF2-40B4-BE49-F238E27FC236}">
                  <a16:creationId xmlns:a16="http://schemas.microsoft.com/office/drawing/2014/main" id="{12F81015-8959-FEB0-613F-E4CD353DCC41}"/>
                </a:ext>
              </a:extLst>
            </p:cNvPr>
            <p:cNvGrpSpPr/>
            <p:nvPr/>
          </p:nvGrpSpPr>
          <p:grpSpPr>
            <a:xfrm>
              <a:off x="5681012" y="3184045"/>
              <a:ext cx="1510303" cy="1256166"/>
              <a:chOff x="6241912" y="3163725"/>
              <a:chExt cx="1510303" cy="1256166"/>
            </a:xfrm>
          </p:grpSpPr>
          <p:sp>
            <p:nvSpPr>
              <p:cNvPr id="25" name="Ovál 24">
                <a:extLst>
                  <a:ext uri="{FF2B5EF4-FFF2-40B4-BE49-F238E27FC236}">
                    <a16:creationId xmlns:a16="http://schemas.microsoft.com/office/drawing/2014/main" id="{5C446B5A-024C-E508-7D0F-0189F9D33F35}"/>
                  </a:ext>
                </a:extLst>
              </p:cNvPr>
              <p:cNvSpPr/>
              <p:nvPr/>
            </p:nvSpPr>
            <p:spPr>
              <a:xfrm rot="10800000">
                <a:off x="6368981" y="3163725"/>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TextovéPole 25">
                <a:extLst>
                  <a:ext uri="{FF2B5EF4-FFF2-40B4-BE49-F238E27FC236}">
                    <a16:creationId xmlns:a16="http://schemas.microsoft.com/office/drawing/2014/main" id="{EA00D877-B98D-7874-1AF8-C89322E23EA1}"/>
                  </a:ext>
                </a:extLst>
              </p:cNvPr>
              <p:cNvSpPr txBox="1"/>
              <p:nvPr/>
            </p:nvSpPr>
            <p:spPr>
              <a:xfrm>
                <a:off x="6241912" y="3518273"/>
                <a:ext cx="1510303" cy="547071"/>
              </a:xfrm>
              <a:prstGeom prst="rect">
                <a:avLst/>
              </a:prstGeom>
              <a:noFill/>
            </p:spPr>
            <p:txBody>
              <a:bodyPr wrap="square" rtlCol="0">
                <a:spAutoFit/>
              </a:bodyPr>
              <a:lstStyle/>
              <a:p>
                <a:pPr algn="ctr"/>
                <a:r>
                  <a:rPr lang="en-US" sz="1600" b="1" noProof="0" dirty="0">
                    <a:solidFill>
                      <a:schemeClr val="bg1"/>
                    </a:solidFill>
                  </a:rPr>
                  <a:t>Data Processing</a:t>
                </a:r>
              </a:p>
            </p:txBody>
          </p:sp>
        </p:grpSp>
        <p:grpSp>
          <p:nvGrpSpPr>
            <p:cNvPr id="12" name="Skupina 11">
              <a:extLst>
                <a:ext uri="{FF2B5EF4-FFF2-40B4-BE49-F238E27FC236}">
                  <a16:creationId xmlns:a16="http://schemas.microsoft.com/office/drawing/2014/main" id="{3F436577-55B2-F3D8-8E6C-CD66F5A84101}"/>
                </a:ext>
              </a:extLst>
            </p:cNvPr>
            <p:cNvGrpSpPr/>
            <p:nvPr/>
          </p:nvGrpSpPr>
          <p:grpSpPr>
            <a:xfrm>
              <a:off x="2806223" y="3184045"/>
              <a:ext cx="1256166" cy="1256166"/>
              <a:chOff x="2786603" y="3505632"/>
              <a:chExt cx="1256166" cy="1256166"/>
            </a:xfrm>
          </p:grpSpPr>
          <p:sp>
            <p:nvSpPr>
              <p:cNvPr id="23" name="Ovál 22">
                <a:extLst>
                  <a:ext uri="{FF2B5EF4-FFF2-40B4-BE49-F238E27FC236}">
                    <a16:creationId xmlns:a16="http://schemas.microsoft.com/office/drawing/2014/main" id="{E60F3C6F-AF2D-1D7D-9E6E-90BC80965B1F}"/>
                  </a:ext>
                </a:extLst>
              </p:cNvPr>
              <p:cNvSpPr/>
              <p:nvPr/>
            </p:nvSpPr>
            <p:spPr>
              <a:xfrm rot="10800000">
                <a:off x="2786603" y="3505632"/>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ovéPole 23">
                <a:extLst>
                  <a:ext uri="{FF2B5EF4-FFF2-40B4-BE49-F238E27FC236}">
                    <a16:creationId xmlns:a16="http://schemas.microsoft.com/office/drawing/2014/main" id="{4219D041-A19F-3928-4902-FA36EE9F1B1F}"/>
                  </a:ext>
                </a:extLst>
              </p:cNvPr>
              <p:cNvSpPr txBox="1"/>
              <p:nvPr/>
            </p:nvSpPr>
            <p:spPr>
              <a:xfrm>
                <a:off x="2881439" y="3860180"/>
                <a:ext cx="1066492"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Archiving</a:t>
                </a:r>
              </a:p>
            </p:txBody>
          </p:sp>
        </p:grpSp>
        <p:sp>
          <p:nvSpPr>
            <p:cNvPr id="13" name="TextovéPole 12">
              <a:extLst>
                <a:ext uri="{FF2B5EF4-FFF2-40B4-BE49-F238E27FC236}">
                  <a16:creationId xmlns:a16="http://schemas.microsoft.com/office/drawing/2014/main" id="{7B941192-A4C5-9319-A21A-4957D487CD11}"/>
                </a:ext>
              </a:extLst>
            </p:cNvPr>
            <p:cNvSpPr txBox="1"/>
            <p:nvPr/>
          </p:nvSpPr>
          <p:spPr>
            <a:xfrm>
              <a:off x="4256222" y="3392717"/>
              <a:ext cx="1375412" cy="707886"/>
            </a:xfrm>
            <a:prstGeom prst="rect">
              <a:avLst/>
            </a:prstGeom>
            <a:noFill/>
          </p:spPr>
          <p:txBody>
            <a:bodyPr wrap="square" rtlCol="0">
              <a:spAutoFit/>
            </a:bodyPr>
            <a:lstStyle/>
            <a:p>
              <a:pPr algn="ctr"/>
              <a:r>
                <a:rPr lang="en-US" sz="2000" b="1" noProof="0" dirty="0">
                  <a:solidFill>
                    <a:srgbClr val="CE3736"/>
                  </a:solidFill>
                  <a:latin typeface="+mj-lt"/>
                </a:rPr>
                <a:t>Data </a:t>
              </a:r>
            </a:p>
            <a:p>
              <a:pPr algn="ctr"/>
              <a:r>
                <a:rPr lang="en-US" sz="2000" b="1" noProof="0" dirty="0">
                  <a:solidFill>
                    <a:srgbClr val="CE3736"/>
                  </a:solidFill>
                  <a:latin typeface="+mj-lt"/>
                </a:rPr>
                <a:t>Lifecycle</a:t>
              </a:r>
            </a:p>
          </p:txBody>
        </p:sp>
        <p:grpSp>
          <p:nvGrpSpPr>
            <p:cNvPr id="14" name="Skupina 13">
              <a:extLst>
                <a:ext uri="{FF2B5EF4-FFF2-40B4-BE49-F238E27FC236}">
                  <a16:creationId xmlns:a16="http://schemas.microsoft.com/office/drawing/2014/main" id="{1C1ED1A2-92C0-5CDC-80CF-0FDD2460E746}"/>
                </a:ext>
              </a:extLst>
            </p:cNvPr>
            <p:cNvGrpSpPr/>
            <p:nvPr/>
          </p:nvGrpSpPr>
          <p:grpSpPr>
            <a:xfrm>
              <a:off x="3526445" y="4534969"/>
              <a:ext cx="1256166" cy="1256166"/>
              <a:chOff x="5412330" y="4443529"/>
              <a:chExt cx="1256166" cy="1256166"/>
            </a:xfrm>
          </p:grpSpPr>
          <p:sp>
            <p:nvSpPr>
              <p:cNvPr id="21" name="Ovál 20">
                <a:extLst>
                  <a:ext uri="{FF2B5EF4-FFF2-40B4-BE49-F238E27FC236}">
                    <a16:creationId xmlns:a16="http://schemas.microsoft.com/office/drawing/2014/main" id="{F5E533EC-613D-C622-2188-C7EC9A75F0CD}"/>
                  </a:ext>
                </a:extLst>
              </p:cNvPr>
              <p:cNvSpPr/>
              <p:nvPr/>
            </p:nvSpPr>
            <p:spPr>
              <a:xfrm rot="10800000">
                <a:off x="5412330" y="4443529"/>
                <a:ext cx="1256166" cy="12561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ovéPole 21">
                <a:extLst>
                  <a:ext uri="{FF2B5EF4-FFF2-40B4-BE49-F238E27FC236}">
                    <a16:creationId xmlns:a16="http://schemas.microsoft.com/office/drawing/2014/main" id="{39E76FE2-AB4D-EE07-DD25-90DCBB42F876}"/>
                  </a:ext>
                </a:extLst>
              </p:cNvPr>
              <p:cNvSpPr txBox="1"/>
              <p:nvPr/>
            </p:nvSpPr>
            <p:spPr>
              <a:xfrm>
                <a:off x="5459749" y="4798077"/>
                <a:ext cx="1161329" cy="547071"/>
              </a:xfrm>
              <a:prstGeom prst="rect">
                <a:avLst/>
              </a:prstGeom>
              <a:noFill/>
            </p:spPr>
            <p:txBody>
              <a:bodyPr wrap="square" rtlCol="0">
                <a:spAutoFit/>
              </a:bodyPr>
              <a:lstStyle/>
              <a:p>
                <a:pPr algn="ctr"/>
                <a:r>
                  <a:rPr lang="en-US" sz="1600" b="1" noProof="0" dirty="0">
                    <a:solidFill>
                      <a:schemeClr val="bg1"/>
                    </a:solidFill>
                  </a:rPr>
                  <a:t>Data</a:t>
                </a:r>
              </a:p>
              <a:p>
                <a:pPr algn="ctr"/>
                <a:r>
                  <a:rPr lang="en-US" sz="1600" b="1" noProof="0" dirty="0">
                    <a:solidFill>
                      <a:schemeClr val="bg1"/>
                    </a:solidFill>
                  </a:rPr>
                  <a:t>Publishing</a:t>
                </a:r>
              </a:p>
            </p:txBody>
          </p:sp>
        </p:grpSp>
        <p:sp>
          <p:nvSpPr>
            <p:cNvPr id="15" name="Šipka: doprava 14">
              <a:extLst>
                <a:ext uri="{FF2B5EF4-FFF2-40B4-BE49-F238E27FC236}">
                  <a16:creationId xmlns:a16="http://schemas.microsoft.com/office/drawing/2014/main" id="{83098347-BD77-63CA-3D9E-A440DED3CCD3}"/>
                </a:ext>
              </a:extLst>
            </p:cNvPr>
            <p:cNvSpPr/>
            <p:nvPr/>
          </p:nvSpPr>
          <p:spPr>
            <a:xfrm>
              <a:off x="4833486" y="2345599"/>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Šipka: doprava 15">
              <a:extLst>
                <a:ext uri="{FF2B5EF4-FFF2-40B4-BE49-F238E27FC236}">
                  <a16:creationId xmlns:a16="http://schemas.microsoft.com/office/drawing/2014/main" id="{5A24ACD6-052F-00D1-BB80-83C56A0D83B5}"/>
                </a:ext>
              </a:extLst>
            </p:cNvPr>
            <p:cNvSpPr/>
            <p:nvPr/>
          </p:nvSpPr>
          <p:spPr>
            <a:xfrm rot="10800000">
              <a:off x="4808085" y="5070300"/>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Šipka: doprava 16">
              <a:extLst>
                <a:ext uri="{FF2B5EF4-FFF2-40B4-BE49-F238E27FC236}">
                  <a16:creationId xmlns:a16="http://schemas.microsoft.com/office/drawing/2014/main" id="{933C9585-9841-FA61-3E12-DC73C4E3F98C}"/>
                </a:ext>
              </a:extLst>
            </p:cNvPr>
            <p:cNvSpPr/>
            <p:nvPr/>
          </p:nvSpPr>
          <p:spPr>
            <a:xfrm rot="3600000">
              <a:off x="6016323" y="2999293"/>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Šipka: doprava 17">
              <a:extLst>
                <a:ext uri="{FF2B5EF4-FFF2-40B4-BE49-F238E27FC236}">
                  <a16:creationId xmlns:a16="http://schemas.microsoft.com/office/drawing/2014/main" id="{0E8DE3A8-1628-8BCF-327A-E224EA470697}"/>
                </a:ext>
              </a:extLst>
            </p:cNvPr>
            <p:cNvSpPr/>
            <p:nvPr/>
          </p:nvSpPr>
          <p:spPr>
            <a:xfrm rot="14400000">
              <a:off x="3586238" y="440830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Šipka: doprava 18">
              <a:extLst>
                <a:ext uri="{FF2B5EF4-FFF2-40B4-BE49-F238E27FC236}">
                  <a16:creationId xmlns:a16="http://schemas.microsoft.com/office/drawing/2014/main" id="{97FBC390-E173-6415-830B-5A1DB22E373E}"/>
                </a:ext>
              </a:extLst>
            </p:cNvPr>
            <p:cNvSpPr/>
            <p:nvPr/>
          </p:nvSpPr>
          <p:spPr>
            <a:xfrm rot="7200000">
              <a:off x="5965575" y="43840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Šipka: doprava 19">
              <a:extLst>
                <a:ext uri="{FF2B5EF4-FFF2-40B4-BE49-F238E27FC236}">
                  <a16:creationId xmlns:a16="http://schemas.microsoft.com/office/drawing/2014/main" id="{5EDFDC64-0EAE-B680-0663-6B370F2EBBD7}"/>
                </a:ext>
              </a:extLst>
            </p:cNvPr>
            <p:cNvSpPr/>
            <p:nvPr/>
          </p:nvSpPr>
          <p:spPr>
            <a:xfrm rot="18000000">
              <a:off x="3577019" y="2941714"/>
              <a:ext cx="193040" cy="247166"/>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Zástupný text 2">
            <a:extLst>
              <a:ext uri="{FF2B5EF4-FFF2-40B4-BE49-F238E27FC236}">
                <a16:creationId xmlns:a16="http://schemas.microsoft.com/office/drawing/2014/main" id="{7ACF1DB6-FBC9-8475-1503-9FF947D69E38}"/>
              </a:ext>
            </a:extLst>
          </p:cNvPr>
          <p:cNvSpPr txBox="1">
            <a:spLocks/>
          </p:cNvSpPr>
          <p:nvPr/>
        </p:nvSpPr>
        <p:spPr>
          <a:xfrm>
            <a:off x="571500" y="986189"/>
            <a:ext cx="11620500" cy="5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spcAft>
                <a:spcPts val="1200"/>
              </a:spcAft>
            </a:pPr>
            <a:endParaRPr lang="en-US" sz="2000" noProof="0" dirty="0"/>
          </a:p>
          <a:p>
            <a:endParaRPr lang="en-US" noProof="0" dirty="0"/>
          </a:p>
        </p:txBody>
      </p:sp>
      <p:sp>
        <p:nvSpPr>
          <p:cNvPr id="4" name="Zástupný obsah 1">
            <a:extLst>
              <a:ext uri="{FF2B5EF4-FFF2-40B4-BE49-F238E27FC236}">
                <a16:creationId xmlns:a16="http://schemas.microsoft.com/office/drawing/2014/main" id="{9AC82DD8-827A-BFDA-8928-A2BB1D93161B}"/>
              </a:ext>
            </a:extLst>
          </p:cNvPr>
          <p:cNvSpPr txBox="1">
            <a:spLocks/>
          </p:cNvSpPr>
          <p:nvPr/>
        </p:nvSpPr>
        <p:spPr>
          <a:xfrm>
            <a:off x="571500" y="230189"/>
            <a:ext cx="10611507" cy="518613"/>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noProof="0" dirty="0">
                <a:solidFill>
                  <a:srgbClr val="CE3736"/>
                </a:solidFill>
                <a:latin typeface="Arial" panose="020B0604020202020204"/>
              </a:rPr>
              <a:t>Research data </a:t>
            </a:r>
            <a:r>
              <a:rPr lang="en-US" sz="3300" b="1" noProof="0" dirty="0">
                <a:solidFill>
                  <a:schemeClr val="accent1"/>
                </a:solidFill>
                <a:latin typeface="Arial" panose="020B0604020202020204"/>
              </a:rPr>
              <a:t>lifecycle </a:t>
            </a:r>
          </a:p>
        </p:txBody>
      </p:sp>
      <p:sp>
        <p:nvSpPr>
          <p:cNvPr id="33" name="TextovéPole 32"/>
          <p:cNvSpPr txBox="1"/>
          <p:nvPr/>
        </p:nvSpPr>
        <p:spPr>
          <a:xfrm>
            <a:off x="884081" y="6413026"/>
            <a:ext cx="3686465" cy="400110"/>
          </a:xfrm>
          <a:prstGeom prst="rect">
            <a:avLst/>
          </a:prstGeom>
          <a:noFill/>
        </p:spPr>
        <p:txBody>
          <a:bodyPr wrap="square" rtlCol="0">
            <a:spAutoFit/>
          </a:bodyPr>
          <a:lstStyle/>
          <a:p>
            <a:r>
              <a:rPr lang="en-US" sz="1000" noProof="0" dirty="0"/>
              <a:t>Adapted from “</a:t>
            </a:r>
            <a:r>
              <a:rPr lang="en-US" sz="1000" u="sng" noProof="0" dirty="0">
                <a:hlinkClick r:id="rId2"/>
              </a:rPr>
              <a:t>Research Data Lifecycle</a:t>
            </a:r>
            <a:r>
              <a:rPr lang="en-US" sz="1000" noProof="0" dirty="0"/>
              <a:t>“ by </a:t>
            </a:r>
            <a:r>
              <a:rPr lang="en-US" sz="1000" u="sng" noProof="0" dirty="0">
                <a:hlinkClick r:id="rId3"/>
              </a:rPr>
              <a:t>UK Data Service</a:t>
            </a:r>
            <a:r>
              <a:rPr lang="en-US" sz="1000" noProof="0" dirty="0"/>
              <a:t>, </a:t>
            </a:r>
          </a:p>
          <a:p>
            <a:r>
              <a:rPr lang="en-US" sz="1000" noProof="0" dirty="0"/>
              <a:t>used under </a:t>
            </a:r>
            <a:r>
              <a:rPr lang="en-US" sz="1000" u="sng" noProof="0" dirty="0">
                <a:hlinkClick r:id="rId4"/>
              </a:rPr>
              <a:t>Creative Commons Attribution license</a:t>
            </a:r>
            <a:r>
              <a:rPr lang="en-US" sz="1000" noProof="0" dirty="0"/>
              <a:t> (CC BY)</a:t>
            </a:r>
          </a:p>
        </p:txBody>
      </p:sp>
    </p:spTree>
    <p:extLst>
      <p:ext uri="{BB962C8B-B14F-4D97-AF65-F5344CB8AC3E}">
        <p14:creationId xmlns:p14="http://schemas.microsoft.com/office/powerpoint/2010/main" val="2560196972"/>
      </p:ext>
    </p:extLst>
  </p:cSld>
  <p:clrMapOvr>
    <a:masterClrMapping/>
  </p:clrMapOvr>
</p:sld>
</file>

<file path=ppt/theme/theme1.xml><?xml version="1.0" encoding="utf-8"?>
<a:theme xmlns:a="http://schemas.openxmlformats.org/drawingml/2006/main" name="Motiv Office">
  <a:themeElements>
    <a:clrScheme name="NTK">
      <a:dk1>
        <a:srgbClr val="000000"/>
      </a:dk1>
      <a:lt1>
        <a:srgbClr val="FFFFFF"/>
      </a:lt1>
      <a:dk2>
        <a:srgbClr val="44546A"/>
      </a:dk2>
      <a:lt2>
        <a:srgbClr val="E7E6E6"/>
      </a:lt2>
      <a:accent1>
        <a:srgbClr val="CE3636"/>
      </a:accent1>
      <a:accent2>
        <a:srgbClr val="000000"/>
      </a:accent2>
      <a:accent3>
        <a:srgbClr val="A5A5A5"/>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NTK_NCIP_prezentace_16_9_ENG" id="{7A578559-9681-1447-80FB-1DC67908F662}" vid="{31CDD7A7-13CE-2846-9B71-325A62881D95}"/>
    </a:ext>
  </a:extLst>
</a:theme>
</file>

<file path=ppt/theme/theme2.xml><?xml version="1.0" encoding="utf-8"?>
<a:theme xmlns:a="http://schemas.openxmlformats.org/drawingml/2006/main" name="1_Motiv Office">
  <a:themeElements>
    <a:clrScheme name="NTK">
      <a:dk1>
        <a:srgbClr val="000000"/>
      </a:dk1>
      <a:lt1>
        <a:srgbClr val="FFFFFF"/>
      </a:lt1>
      <a:dk2>
        <a:srgbClr val="44546A"/>
      </a:dk2>
      <a:lt2>
        <a:srgbClr val="E7E6E6"/>
      </a:lt2>
      <a:accent1>
        <a:srgbClr val="CE3636"/>
      </a:accent1>
      <a:accent2>
        <a:srgbClr val="000000"/>
      </a:accent2>
      <a:accent3>
        <a:srgbClr val="A5A5A5"/>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NTK_NCIP_prezentace_16_9_ENG" id="{7A578559-9681-1447-80FB-1DC67908F662}" vid="{31CDD7A7-13CE-2846-9B71-325A62881D9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techlib_eng</Template>
  <TotalTime>6872</TotalTime>
  <Words>2663</Words>
  <Application>Microsoft Office PowerPoint</Application>
  <PresentationFormat>Širokoúhlá obrazovka</PresentationFormat>
  <Paragraphs>570</Paragraphs>
  <Slides>49</Slides>
  <Notes>23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49</vt:i4>
      </vt:variant>
    </vt:vector>
  </HeadingPairs>
  <TitlesOfParts>
    <vt:vector size="58" baseType="lpstr">
      <vt:lpstr>Arial</vt:lpstr>
      <vt:lpstr>Symbol</vt:lpstr>
      <vt:lpstr>Fira Sans</vt:lpstr>
      <vt:lpstr>Wingdings</vt:lpstr>
      <vt:lpstr>Univers Com 45 Light</vt:lpstr>
      <vt:lpstr>Arial</vt:lpstr>
      <vt:lpstr>Calibri</vt:lpstr>
      <vt:lpstr>Motiv Office</vt:lpstr>
      <vt:lpstr>1_Motiv Office</vt:lpstr>
      <vt:lpstr>Introduction to  Research Data Management   … and how not to get overwhelmed by data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So … what are metadata?</vt:lpstr>
      <vt:lpstr>Dublin Core (1999, Dublin, Ohio)</vt:lpstr>
      <vt:lpstr>FAIR principles</vt:lpstr>
      <vt:lpstr>Open vs FAIR Data</vt:lpstr>
      <vt:lpstr>Responsible Research Practice</vt:lpstr>
      <vt:lpstr>We need to plan in advance – DMP</vt:lpstr>
      <vt:lpstr>We need to plan in advance – DMP</vt:lpstr>
      <vt:lpstr>Prezentace aplikace PowerPoint</vt:lpstr>
      <vt:lpstr>Price of storage (AWS)</vt:lpstr>
      <vt:lpstr>Pricing estimation</vt:lpstr>
      <vt:lpstr>Tools to help you with DMP</vt:lpstr>
      <vt:lpstr>Organizing your data</vt:lpstr>
      <vt:lpstr>Organizing your data</vt:lpstr>
      <vt:lpstr>Setup naming convention</vt:lpstr>
      <vt:lpstr>Setup naming convention</vt:lpstr>
      <vt:lpstr>File formats</vt:lpstr>
      <vt:lpstr>Specific file types</vt:lpstr>
      <vt:lpstr>Creative Commons license</vt:lpstr>
      <vt:lpstr>Prezentace aplikace PowerPoint</vt:lpstr>
      <vt:lpstr>Prezentace aplikace PowerPoint</vt:lpstr>
      <vt:lpstr>Electronic laboratory notebook</vt:lpstr>
      <vt:lpstr>How it looks in practice: VMCF</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 and how not to get overwhelmed with data.</dc:title>
  <dc:creator>Martin</dc:creator>
  <cp:lastModifiedBy>Eliška Skládalová</cp:lastModifiedBy>
  <cp:revision>112</cp:revision>
  <dcterms:modified xsi:type="dcterms:W3CDTF">2025-04-02T05:42:44Z</dcterms:modified>
</cp:coreProperties>
</file>