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6" r:id="rId4"/>
    <p:sldId id="257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33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74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84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93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16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08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47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53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22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9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52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EA5A4-8C24-40EA-8D70-CFF076F125C6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7508B-6BC6-4B51-81A2-A3ABA7EEE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74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Problémy s přihlášením do </a:t>
            </a:r>
            <a:r>
              <a:rPr lang="cs-CZ" dirty="0" err="1" smtClean="0"/>
              <a:t>Moodlu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Co zkontrolovat a opravit před předáním na HD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74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387152" y="4683966"/>
            <a:ext cx="9557657" cy="10263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493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zkontrolujte </a:t>
            </a:r>
            <a:r>
              <a:rPr lang="cs-CZ" b="1" dirty="0" smtClean="0"/>
              <a:t>platnost registrace </a:t>
            </a:r>
            <a:r>
              <a:rPr lang="cs-CZ" dirty="0" smtClean="0"/>
              <a:t>v NTK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zkontrolujte že je uživatel </a:t>
            </a:r>
            <a:r>
              <a:rPr lang="cs-CZ" b="1" dirty="0" smtClean="0"/>
              <a:t>zapsání (</a:t>
            </a:r>
            <a:r>
              <a:rPr lang="cs-CZ" b="1" dirty="0" err="1" smtClean="0"/>
              <a:t>enrolment</a:t>
            </a:r>
            <a:r>
              <a:rPr lang="cs-CZ" b="1" dirty="0" smtClean="0"/>
              <a:t>) </a:t>
            </a:r>
            <a:r>
              <a:rPr lang="cs-CZ" dirty="0" smtClean="0"/>
              <a:t>do příslušného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</a:t>
            </a:r>
            <a:r>
              <a:rPr lang="cs-CZ" dirty="0" smtClean="0"/>
              <a:t>jistěte, zda už se </a:t>
            </a:r>
            <a:r>
              <a:rPr lang="cs-CZ" b="1" dirty="0" smtClean="0"/>
              <a:t>poprvé </a:t>
            </a:r>
            <a:r>
              <a:rPr lang="cs-CZ" b="1" dirty="0" err="1" smtClean="0"/>
              <a:t>zalogoval</a:t>
            </a:r>
            <a:r>
              <a:rPr lang="cs-CZ" b="1" dirty="0" smtClean="0"/>
              <a:t> </a:t>
            </a:r>
            <a:r>
              <a:rPr lang="cs-CZ" dirty="0" smtClean="0"/>
              <a:t>přes </a:t>
            </a:r>
            <a:r>
              <a:rPr lang="cs-CZ" dirty="0" err="1" smtClean="0"/>
              <a:t>Shibboleth</a:t>
            </a:r>
            <a:r>
              <a:rPr lang="cs-CZ" dirty="0" smtClean="0"/>
              <a:t> do </a:t>
            </a:r>
            <a:r>
              <a:rPr lang="cs-CZ" dirty="0" err="1" smtClean="0"/>
              <a:t>Moodlu</a:t>
            </a:r>
            <a:r>
              <a:rPr lang="cs-CZ" dirty="0" smtClean="0"/>
              <a:t> a má v něm účet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ujistěte se že pro přihlášení používá </a:t>
            </a:r>
            <a:r>
              <a:rPr lang="cs-CZ" b="1" dirty="0" smtClean="0"/>
              <a:t>modré tlačítko</a:t>
            </a:r>
            <a:r>
              <a:rPr lang="cs-CZ" dirty="0" smtClean="0"/>
              <a:t> Přihlášení přes </a:t>
            </a:r>
            <a:r>
              <a:rPr lang="cs-CZ" dirty="0" err="1" smtClean="0"/>
              <a:t>Shibboleth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</a:t>
            </a:r>
            <a:r>
              <a:rPr lang="cs-CZ" dirty="0" smtClean="0"/>
              <a:t>okud hláška o neplatném účtu v </a:t>
            </a:r>
            <a:r>
              <a:rPr lang="cs-CZ" dirty="0" err="1" smtClean="0"/>
              <a:t>Moodlu</a:t>
            </a:r>
            <a:r>
              <a:rPr lang="cs-CZ" dirty="0" smtClean="0"/>
              <a:t> (viz červený rámeček), </a:t>
            </a:r>
            <a:r>
              <a:rPr lang="cs-CZ" dirty="0"/>
              <a:t>prověřte metodu autentizace uživatele </a:t>
            </a:r>
            <a:r>
              <a:rPr lang="cs-CZ" dirty="0" smtClean="0"/>
              <a:t>dle návodu níže.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 smtClean="0">
                <a:solidFill>
                  <a:srgbClr val="C00000"/>
                </a:solidFill>
              </a:rPr>
              <a:t>Zdá </a:t>
            </a:r>
            <a:r>
              <a:rPr lang="cs-CZ" dirty="0">
                <a:solidFill>
                  <a:srgbClr val="C00000"/>
                </a:solidFill>
              </a:rPr>
              <a:t>se, že </a:t>
            </a:r>
            <a:r>
              <a:rPr lang="cs-CZ" dirty="0" err="1">
                <a:solidFill>
                  <a:srgbClr val="C00000"/>
                </a:solidFill>
              </a:rPr>
              <a:t>Shibboleth</a:t>
            </a:r>
            <a:r>
              <a:rPr lang="cs-CZ" dirty="0">
                <a:solidFill>
                  <a:srgbClr val="C00000"/>
                </a:solidFill>
              </a:rPr>
              <a:t> je ověřen, ale </a:t>
            </a:r>
            <a:r>
              <a:rPr lang="cs-CZ" dirty="0" err="1">
                <a:solidFill>
                  <a:srgbClr val="C00000"/>
                </a:solidFill>
              </a:rPr>
              <a:t>Moodle</a:t>
            </a:r>
            <a:r>
              <a:rPr lang="cs-CZ" dirty="0">
                <a:solidFill>
                  <a:srgbClr val="C00000"/>
                </a:solidFill>
              </a:rPr>
              <a:t> nemá pro vaše </a:t>
            </a:r>
            <a:r>
              <a:rPr lang="cs-CZ" dirty="0" smtClean="0">
                <a:solidFill>
                  <a:srgbClr val="C00000"/>
                </a:solidFill>
              </a:rPr>
              <a:t>			uživatelské </a:t>
            </a:r>
            <a:r>
              <a:rPr lang="cs-CZ" dirty="0">
                <a:solidFill>
                  <a:srgbClr val="C00000"/>
                </a:solidFill>
              </a:rPr>
              <a:t>jméno platný účet. Váš účet pravděpodobně neexistuje nebo </a:t>
            </a:r>
            <a:r>
              <a:rPr lang="cs-CZ" dirty="0" smtClean="0">
                <a:solidFill>
                  <a:srgbClr val="C00000"/>
                </a:solidFill>
              </a:rPr>
              <a:t>	může </a:t>
            </a:r>
            <a:r>
              <a:rPr lang="cs-CZ" dirty="0">
                <a:solidFill>
                  <a:srgbClr val="C00000"/>
                </a:solidFill>
              </a:rPr>
              <a:t>byly pozastaven.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80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Moodle NTK: Administration: Users: Accounts: Browse list of users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" t="9796" r="1795" b="2857"/>
          <a:stretch/>
        </p:blipFill>
        <p:spPr>
          <a:xfrm>
            <a:off x="541175" y="452534"/>
            <a:ext cx="11010123" cy="599025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Zaoblený obdélník 4"/>
          <p:cNvSpPr/>
          <p:nvPr/>
        </p:nvSpPr>
        <p:spPr>
          <a:xfrm>
            <a:off x="541176" y="2659226"/>
            <a:ext cx="1632858" cy="1324946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0668000" y="3528623"/>
            <a:ext cx="258147" cy="363893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909526" y="4553339"/>
            <a:ext cx="5775649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-  </a:t>
            </a:r>
            <a:r>
              <a:rPr lang="cs-CZ" dirty="0" err="1" smtClean="0"/>
              <a:t>Administration</a:t>
            </a:r>
            <a:r>
              <a:rPr lang="cs-CZ" dirty="0" smtClean="0"/>
              <a:t> -&gt; </a:t>
            </a:r>
            <a:r>
              <a:rPr lang="cs-CZ" dirty="0" err="1" smtClean="0"/>
              <a:t>Users</a:t>
            </a:r>
            <a:r>
              <a:rPr lang="cs-CZ" dirty="0" smtClean="0"/>
              <a:t> -&gt; </a:t>
            </a:r>
            <a:r>
              <a:rPr lang="cs-CZ" dirty="0" err="1" smtClean="0"/>
              <a:t>Accouts</a:t>
            </a:r>
            <a:r>
              <a:rPr lang="cs-CZ" dirty="0" smtClean="0"/>
              <a:t> -&gt; </a:t>
            </a:r>
            <a:r>
              <a:rPr lang="cs-CZ" dirty="0" err="1" smtClean="0"/>
              <a:t>Browse</a:t>
            </a:r>
            <a:r>
              <a:rPr lang="cs-CZ" dirty="0" smtClean="0"/>
              <a:t>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Vyhledat uživatele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Kliknout na ozubené kolečko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98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Moodle NTK: Edit profile - Alena Marie Fafková - Google Chrome"/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" t="10560" r="1135" b="1194"/>
          <a:stretch/>
        </p:blipFill>
        <p:spPr>
          <a:xfrm>
            <a:off x="0" y="410547"/>
            <a:ext cx="11252200" cy="6140904"/>
          </a:xfrm>
          <a:ln>
            <a:solidFill>
              <a:schemeClr val="accent1"/>
            </a:solidFill>
          </a:ln>
        </p:spPr>
      </p:pic>
      <p:sp>
        <p:nvSpPr>
          <p:cNvPr id="5" name="Zaoblený obdélník 4"/>
          <p:cNvSpPr/>
          <p:nvPr/>
        </p:nvSpPr>
        <p:spPr>
          <a:xfrm>
            <a:off x="2034074" y="3060901"/>
            <a:ext cx="4693298" cy="410547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225142" y="889887"/>
            <a:ext cx="5775649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Vybrat </a:t>
            </a:r>
            <a:r>
              <a:rPr lang="cs-CZ" dirty="0" err="1" smtClean="0"/>
              <a:t>Shibboleth</a:t>
            </a:r>
            <a:r>
              <a:rPr lang="cs-CZ" dirty="0" smtClean="0"/>
              <a:t> jako metodu autentizace a uložit změny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66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15196" t="24085" r="22797" b="15814"/>
          <a:stretch/>
        </p:blipFill>
        <p:spPr>
          <a:xfrm>
            <a:off x="1436913" y="1679511"/>
            <a:ext cx="7613781" cy="461235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Zaoblený obdélník 4"/>
          <p:cNvSpPr/>
          <p:nvPr/>
        </p:nvSpPr>
        <p:spPr>
          <a:xfrm>
            <a:off x="1539551" y="2901821"/>
            <a:ext cx="2052735" cy="195942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6590522" y="1872405"/>
            <a:ext cx="1181877" cy="1346656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5150" y="491376"/>
            <a:ext cx="9237306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Přímo v profilu </a:t>
            </a:r>
            <a:r>
              <a:rPr lang="cs-CZ" dirty="0"/>
              <a:t>uživatele můžete zkontrolovat </a:t>
            </a:r>
            <a:r>
              <a:rPr lang="cs-CZ" dirty="0" smtClean="0"/>
              <a:t>také </a:t>
            </a:r>
            <a:r>
              <a:rPr lang="cs-CZ" dirty="0"/>
              <a:t>kurzy ve kterých je zapsaný a jeho aktivity. 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869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118</Words>
  <Application>Microsoft Office PowerPoint</Application>
  <PresentationFormat>Širokoúhlá obrazovka</PresentationFormat>
  <Paragraphs>17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Problémy s přihlášením do Moodlu</vt:lpstr>
      <vt:lpstr>Postup</vt:lpstr>
      <vt:lpstr>Prezentace aplikace PowerPoint</vt:lpstr>
      <vt:lpstr>Prezentace aplikace PowerPoint</vt:lpstr>
      <vt:lpstr>Prezentace aplikace PowerPoint</vt:lpstr>
    </vt:vector>
  </TitlesOfParts>
  <Company>NTK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Problémy s přístupem</dc:title>
  <dc:creator>Alena Chodounská</dc:creator>
  <cp:lastModifiedBy>Alena Chodounská</cp:lastModifiedBy>
  <cp:revision>8</cp:revision>
  <dcterms:created xsi:type="dcterms:W3CDTF">2018-03-07T16:04:16Z</dcterms:created>
  <dcterms:modified xsi:type="dcterms:W3CDTF">2018-03-21T12:39:45Z</dcterms:modified>
</cp:coreProperties>
</file>