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94" r:id="rId3"/>
    <p:sldId id="560" r:id="rId4"/>
    <p:sldId id="561" r:id="rId5"/>
    <p:sldId id="562" r:id="rId6"/>
    <p:sldId id="556" r:id="rId7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158">
          <p15:clr>
            <a:srgbClr val="A4A3A4"/>
          </p15:clr>
        </p15:guide>
        <p15:guide id="6" pos="4694">
          <p15:clr>
            <a:srgbClr val="A4A3A4"/>
          </p15:clr>
        </p15:guide>
        <p15:guide id="7" pos="5738">
          <p15:clr>
            <a:srgbClr val="A4A3A4"/>
          </p15:clr>
        </p15:guide>
        <p15:guide id="8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38"/>
    <a:srgbClr val="36A7E9"/>
    <a:srgbClr val="F60000"/>
    <a:srgbClr val="E08806"/>
    <a:srgbClr val="DB9C22"/>
    <a:srgbClr val="C43A39"/>
    <a:srgbClr val="CE3736"/>
    <a:srgbClr val="F7F410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20" autoAdjust="0"/>
  </p:normalViewPr>
  <p:slideViewPr>
    <p:cSldViewPr>
      <p:cViewPr varScale="1">
        <p:scale>
          <a:sx n="132" d="100"/>
          <a:sy n="132" d="100"/>
        </p:scale>
        <p:origin x="138" y="132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243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AFE70-BCF3-4492-929F-441BC024AB82}" type="datetimeFigureOut">
              <a:rPr lang="cs-CZ"/>
              <a:pPr>
                <a:defRPr/>
              </a:pPr>
              <a:t>1.6.2016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8D01C-991B-4F20-A499-77B15262E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04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4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0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4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DDC5-D9D1-4C98-96D7-781F7BD971E9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8EE-D0A1-45F5-A5DF-662DF806B421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B2CE-39E9-4F04-8999-B8701D24218A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D82-2883-4642-BE0E-AE46DD93DFB9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2240" y="6435841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DC4-C926-4B25-9E82-6020551B423A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428-55B7-4AA5-9B07-23776F2FDA4B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D28B-61D7-4FF8-90BE-42B2B93C53AC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2581-2E23-4870-B657-F63E4EF884ED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47A6-2EBA-431C-AE82-CAECDABB60DB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4062-E208-4112-86BE-2806A6CE848C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8DAF-F828-491D-AAFA-3136D557DC6D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56CC4-51D5-4C19-B42E-8AC799938CA7}" type="datetime1">
              <a:rPr lang="cs-CZ" smtClean="0"/>
              <a:pPr>
                <a:defRPr/>
              </a:pPr>
              <a:t>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268413"/>
            <a:ext cx="842168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3275856" y="2564904"/>
            <a:ext cx="2160240" cy="1296144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4800" b="1" dirty="0" err="1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ebrary</a:t>
            </a:r>
            <a:endParaRPr lang="cs-CZ" sz="32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088187" cy="1752600"/>
          </a:xfrm>
        </p:spPr>
        <p:txBody>
          <a:bodyPr lIns="0" tIns="0" rIns="0" bIns="0"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611559" y="6094983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Turek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3.6.2016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495628" cy="96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endParaRPr lang="cs-CZ" sz="28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2000" b="1" dirty="0"/>
              <a:t>Definice: On-line knihovna elektronických knih z oblasti vědy a techniky od společnosti </a:t>
            </a:r>
            <a:r>
              <a:rPr lang="cs-CZ" sz="2000" b="1" dirty="0" err="1"/>
              <a:t>ProQuest</a:t>
            </a:r>
            <a:r>
              <a:rPr lang="cs-CZ" sz="2000" b="1" dirty="0" smtClean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2. Pokrytí: zemědělství, historické vědy, bibliografie, knihovnictví, informační zdroje, vzdělání, krásná umění, obecné práce, geografie, antropologie, rekreace, historie, jazykověda a literatura, právo, medicína, vojenství, hudba, námořnictví, filosofie, psychologie, náboženství, politologie, přírodní vědy, sociální vědy, technika – v podstatě všechny oblasti vědy a techniky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Druhy obsahů: e-knihy</a:t>
            </a:r>
            <a:endParaRPr lang="cs-CZ" sz="2000" dirty="0"/>
          </a:p>
          <a:p>
            <a:pPr marL="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0484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endParaRPr lang="cs-CZ" sz="28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2000" b="1" dirty="0"/>
              <a:t>On-line knihovní systém umožňuje on-line čtení nebo stažení do vlastního čtecího zařízení (pak to funguje jako knihovna – stažený dokument lze číst po dobu 14 dnů) a k jednotlivým knihám systém poskytuje i bibliografické informace.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Systém nabízí také nástroje přidat do knihovny, sdílet odkaz na knihu nebo citovat knihu. Po otevření dokumentu nabízí také procházení obsahu – table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contents</a:t>
            </a:r>
            <a:r>
              <a:rPr lang="cs-CZ" sz="2000" b="1" dirty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Vyhledávání založeno na principu vyhledávače, ale jde vyhledávat i podle oborů.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V otevřeném dokumentu se dají také vyhledávat klíčová slova.</a:t>
            </a:r>
            <a:endParaRPr lang="cs-CZ" sz="2000" dirty="0"/>
          </a:p>
          <a:p>
            <a:pPr marL="360000" indent="0">
              <a:buNone/>
            </a:pPr>
            <a:endParaRPr lang="cs-CZ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4893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endParaRPr lang="cs-CZ" sz="28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1600" b="1" dirty="0"/>
              <a:t>Ve studovně časopisů Adobe Digital </a:t>
            </a:r>
            <a:r>
              <a:rPr lang="cs-CZ" sz="1600" b="1" dirty="0" err="1"/>
              <a:t>Editions</a:t>
            </a:r>
            <a:r>
              <a:rPr lang="cs-CZ" sz="1600" b="1" dirty="0"/>
              <a:t> není a na terminálech ve volném výběru na 3. NP Adobe Digital </a:t>
            </a:r>
            <a:r>
              <a:rPr lang="cs-CZ" sz="1600" b="1" dirty="0" err="1"/>
              <a:t>Editions</a:t>
            </a:r>
            <a:r>
              <a:rPr lang="cs-CZ" sz="1600" b="1" dirty="0"/>
              <a:t> je. </a:t>
            </a:r>
            <a:r>
              <a:rPr lang="cs-CZ" sz="1600" b="1" dirty="0" smtClean="0"/>
              <a:t>Při otevírání staženého dokumentu volit </a:t>
            </a:r>
            <a:r>
              <a:rPr lang="cs-CZ" sz="1600" b="1" dirty="0"/>
              <a:t>možnost Autorizovat </a:t>
            </a:r>
            <a:r>
              <a:rPr lang="cs-CZ" sz="1600" b="1" dirty="0" err="1"/>
              <a:t>without</a:t>
            </a:r>
            <a:r>
              <a:rPr lang="cs-CZ" sz="1600" b="1" dirty="0"/>
              <a:t> Adobe ID.</a:t>
            </a:r>
            <a:endParaRPr lang="cs-CZ" sz="1600" dirty="0"/>
          </a:p>
          <a:p>
            <a:pPr marL="360000" indent="0">
              <a:buNone/>
            </a:pPr>
            <a:endParaRPr lang="cs-CZ" sz="1600" baseline="30000" dirty="0" smtClean="0"/>
          </a:p>
          <a:p>
            <a:pPr marL="360000" indent="0">
              <a:buNone/>
            </a:pPr>
            <a:r>
              <a:rPr lang="cs-CZ" sz="1600" dirty="0"/>
              <a:t>Pozn. </a:t>
            </a:r>
            <a:r>
              <a:rPr lang="cs-CZ" sz="1600" dirty="0"/>
              <a:t>Autorizace pomocí ADOBE ID je </a:t>
            </a:r>
            <a:r>
              <a:rPr lang="cs-CZ" sz="1600" dirty="0" smtClean="0"/>
              <a:t>nutná pro přenos formátu (souboru) do jiného zařízení.</a:t>
            </a:r>
          </a:p>
          <a:p>
            <a:pPr marL="360000" indent="0">
              <a:buNone/>
            </a:pPr>
            <a:endParaRPr lang="cs-CZ" sz="1600" dirty="0"/>
          </a:p>
          <a:p>
            <a:r>
              <a:rPr lang="cs-CZ" sz="1600" b="1" u="sng" dirty="0" smtClean="0"/>
              <a:t>Tipy na vyhledávání: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Zadávat název do </a:t>
            </a:r>
            <a:r>
              <a:rPr lang="en-US" sz="1600" dirty="0" smtClean="0"/>
              <a:t>“”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Knihy jsou řazeny podle relevance.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Vpravo jsou další možnosti řazení</a:t>
            </a:r>
          </a:p>
          <a:p>
            <a:pPr marL="531450" indent="-171450">
              <a:buFontTx/>
              <a:buChar char="-"/>
            </a:pPr>
            <a:endParaRPr lang="cs-CZ" sz="1600" dirty="0" smtClean="0"/>
          </a:p>
          <a:p>
            <a:pPr marL="531450" indent="-171450">
              <a:buFontTx/>
              <a:buChar char="-"/>
            </a:pPr>
            <a:endParaRPr lang="cs-CZ" sz="1600" dirty="0"/>
          </a:p>
          <a:p>
            <a:pPr marL="360000" indent="0">
              <a:buNone/>
            </a:pPr>
            <a:r>
              <a:rPr lang="cs-CZ" sz="1600" b="1" u="sng" dirty="0" smtClean="0"/>
              <a:t>Pokročilé vyhledávání: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U pokročilého zadávání se dají používat operátory AND, OR, NOT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Dají se přidávat řádky</a:t>
            </a:r>
          </a:p>
          <a:p>
            <a:pPr marL="531450" indent="-171450">
              <a:buFontTx/>
              <a:buChar char="-"/>
            </a:pPr>
            <a:r>
              <a:rPr lang="cs-CZ" sz="1600" dirty="0" smtClean="0"/>
              <a:t>Doslovné vyhledávání např. dog x </a:t>
            </a:r>
            <a:r>
              <a:rPr lang="cs-CZ" sz="1600" dirty="0" err="1" smtClean="0"/>
              <a:t>dogs</a:t>
            </a:r>
            <a:endParaRPr lang="cs-CZ" sz="1600" dirty="0" smtClean="0"/>
          </a:p>
          <a:p>
            <a:pPr marL="531450" indent="-171450">
              <a:buFontTx/>
              <a:buChar char="-"/>
            </a:pPr>
            <a:r>
              <a:rPr lang="cs-CZ" sz="1600" dirty="0" smtClean="0"/>
              <a:t>Dá se používat i </a:t>
            </a:r>
            <a:r>
              <a:rPr lang="cs-CZ" sz="1600" dirty="0" err="1" smtClean="0"/>
              <a:t>proximitní</a:t>
            </a:r>
            <a:r>
              <a:rPr lang="cs-CZ" sz="1600" dirty="0" smtClean="0"/>
              <a:t> operátor WITHIN</a:t>
            </a:r>
            <a:r>
              <a:rPr lang="cs-CZ" sz="1600" baseline="30000" dirty="0" smtClean="0"/>
              <a:t>*)</a:t>
            </a:r>
            <a:r>
              <a:rPr lang="cs-CZ" sz="1600" dirty="0" smtClean="0"/>
              <a:t> (př. WITHIN-5)</a:t>
            </a:r>
          </a:p>
          <a:p>
            <a:pPr marL="360000" indent="0">
              <a:buNone/>
            </a:pPr>
            <a:endParaRPr lang="cs-CZ" sz="800" baseline="30000" smtClean="0"/>
          </a:p>
          <a:p>
            <a:pPr marL="360000" indent="0">
              <a:buNone/>
            </a:pPr>
            <a:r>
              <a:rPr lang="cs-CZ" sz="800" baseline="30000" smtClean="0"/>
              <a:t>*)</a:t>
            </a:r>
            <a:r>
              <a:rPr lang="cs-CZ" sz="800" smtClean="0"/>
              <a:t> </a:t>
            </a:r>
            <a:r>
              <a:rPr lang="cs-CZ" sz="800" dirty="0" smtClean="0"/>
              <a:t>vyhledaný </a:t>
            </a:r>
            <a:r>
              <a:rPr lang="cs-CZ" sz="800" dirty="0"/>
              <a:t>záznam bude obsahovat daná slova </a:t>
            </a:r>
            <a:r>
              <a:rPr lang="cs-CZ" sz="800" i="1" dirty="0"/>
              <a:t>vzdálená určitým počtem (</a:t>
            </a:r>
            <a:r>
              <a:rPr lang="cs-CZ" sz="800" dirty="0"/>
              <a:t>n</a:t>
            </a:r>
            <a:r>
              <a:rPr lang="cs-CZ" sz="800" i="1" dirty="0"/>
              <a:t>) slov v pořadí, v jakém </a:t>
            </a:r>
            <a:r>
              <a:rPr lang="cs-CZ" sz="800" i="1"/>
              <a:t>byla </a:t>
            </a:r>
            <a:r>
              <a:rPr lang="cs-CZ" sz="800" i="1" smtClean="0"/>
              <a:t>zapsána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3304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194931"/>
            <a:ext cx="8012880" cy="497765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pokročilého vyhledávání</a:t>
            </a:r>
            <a:endParaRPr lang="cs-CZ" sz="28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r>
              <a:rPr lang="cs-CZ" sz="1400" dirty="0" smtClean="0"/>
              <a:t>Před potvrzením zadaných výrazů se dá zvolit možnost </a:t>
            </a:r>
            <a:r>
              <a:rPr lang="cs-CZ" sz="1400" dirty="0" err="1" smtClean="0"/>
              <a:t>Any</a:t>
            </a:r>
            <a:r>
              <a:rPr lang="cs-CZ" sz="1400" dirty="0" smtClean="0"/>
              <a:t> nebo </a:t>
            </a:r>
            <a:r>
              <a:rPr lang="cs-CZ" sz="1400" dirty="0" err="1" smtClean="0"/>
              <a:t>All</a:t>
            </a:r>
            <a:r>
              <a:rPr lang="cs-CZ" sz="1400" dirty="0" smtClean="0"/>
              <a:t>.</a:t>
            </a:r>
          </a:p>
          <a:p>
            <a:pPr marL="531450" indent="-171450">
              <a:buFontTx/>
              <a:buChar char="-"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5" y="764704"/>
            <a:ext cx="829532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2051720" y="2708920"/>
            <a:ext cx="5400600" cy="641780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40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  <a:r>
              <a:rPr lang="cs-CZ" sz="40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sz="40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4581" y="781359"/>
            <a:ext cx="3184105" cy="43204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5465</TotalTime>
  <Words>204</Words>
  <Application>Microsoft Office PowerPoint</Application>
  <PresentationFormat>Předvádění na obrazovce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Univers Com 55</vt:lpstr>
      <vt:lpstr>Univers Com 65 Bold</vt:lpstr>
      <vt:lpstr>Wingdings</vt:lpstr>
      <vt:lpstr>Motiv systému Office</vt:lpstr>
      <vt:lpstr>ebrary</vt:lpstr>
      <vt:lpstr>Prezentace aplikace PowerPoint</vt:lpstr>
      <vt:lpstr>Prezentace aplikace PowerPoint</vt:lpstr>
      <vt:lpstr>Prezentace aplikace PowerPoint</vt:lpstr>
      <vt:lpstr>Příklad pokročilého vyhledávání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Vojtěch Turek</cp:lastModifiedBy>
  <cp:revision>583</cp:revision>
  <cp:lastPrinted>2016-04-21T08:34:46Z</cp:lastPrinted>
  <dcterms:created xsi:type="dcterms:W3CDTF">2013-02-27T09:44:13Z</dcterms:created>
  <dcterms:modified xsi:type="dcterms:W3CDTF">2016-06-01T08:30:12Z</dcterms:modified>
</cp:coreProperties>
</file>