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handoutMasterIdLst>
    <p:handoutMasterId r:id="rId11"/>
  </p:handoutMasterIdLst>
  <p:sldIdLst>
    <p:sldId id="256" r:id="rId2"/>
    <p:sldId id="494" r:id="rId3"/>
    <p:sldId id="560" r:id="rId4"/>
    <p:sldId id="561" r:id="rId5"/>
    <p:sldId id="567" r:id="rId6"/>
    <p:sldId id="566" r:id="rId7"/>
    <p:sldId id="565" r:id="rId8"/>
    <p:sldId id="556" r:id="rId9"/>
  </p:sldIdLst>
  <p:sldSz cx="9144000" cy="6858000" type="screen4x3"/>
  <p:notesSz cx="6797675" cy="9928225"/>
  <p:defaultTextStyle>
    <a:defPPr>
      <a:defRPr lang="cs-CZ"/>
    </a:defPPr>
    <a:lvl1pPr algn="l" rtl="0" fontAlgn="base">
      <a:spcBef>
        <a:spcPct val="0"/>
      </a:spcBef>
      <a:spcAft>
        <a:spcPct val="0"/>
      </a:spcAft>
      <a:defRPr kern="1200">
        <a:solidFill>
          <a:schemeClr val="tx1"/>
        </a:solidFill>
        <a:latin typeface="Univers Com 55" pitchFamily="34" charset="-18"/>
        <a:ea typeface="+mn-ea"/>
        <a:cs typeface="Arial" charset="0"/>
      </a:defRPr>
    </a:lvl1pPr>
    <a:lvl2pPr marL="457200" algn="l" rtl="0" fontAlgn="base">
      <a:spcBef>
        <a:spcPct val="0"/>
      </a:spcBef>
      <a:spcAft>
        <a:spcPct val="0"/>
      </a:spcAft>
      <a:defRPr kern="1200">
        <a:solidFill>
          <a:schemeClr val="tx1"/>
        </a:solidFill>
        <a:latin typeface="Univers Com 55" pitchFamily="34" charset="-18"/>
        <a:ea typeface="+mn-ea"/>
        <a:cs typeface="Arial" charset="0"/>
      </a:defRPr>
    </a:lvl2pPr>
    <a:lvl3pPr marL="914400" algn="l" rtl="0" fontAlgn="base">
      <a:spcBef>
        <a:spcPct val="0"/>
      </a:spcBef>
      <a:spcAft>
        <a:spcPct val="0"/>
      </a:spcAft>
      <a:defRPr kern="1200">
        <a:solidFill>
          <a:schemeClr val="tx1"/>
        </a:solidFill>
        <a:latin typeface="Univers Com 55" pitchFamily="34" charset="-18"/>
        <a:ea typeface="+mn-ea"/>
        <a:cs typeface="Arial" charset="0"/>
      </a:defRPr>
    </a:lvl3pPr>
    <a:lvl4pPr marL="1371600" algn="l" rtl="0" fontAlgn="base">
      <a:spcBef>
        <a:spcPct val="0"/>
      </a:spcBef>
      <a:spcAft>
        <a:spcPct val="0"/>
      </a:spcAft>
      <a:defRPr kern="1200">
        <a:solidFill>
          <a:schemeClr val="tx1"/>
        </a:solidFill>
        <a:latin typeface="Univers Com 55" pitchFamily="34" charset="-18"/>
        <a:ea typeface="+mn-ea"/>
        <a:cs typeface="Arial" charset="0"/>
      </a:defRPr>
    </a:lvl4pPr>
    <a:lvl5pPr marL="1828800" algn="l" rtl="0" fontAlgn="base">
      <a:spcBef>
        <a:spcPct val="0"/>
      </a:spcBef>
      <a:spcAft>
        <a:spcPct val="0"/>
      </a:spcAft>
      <a:defRPr kern="1200">
        <a:solidFill>
          <a:schemeClr val="tx1"/>
        </a:solidFill>
        <a:latin typeface="Univers Com 55" pitchFamily="34" charset="-18"/>
        <a:ea typeface="+mn-ea"/>
        <a:cs typeface="Arial" charset="0"/>
      </a:defRPr>
    </a:lvl5pPr>
    <a:lvl6pPr marL="2286000" algn="l" defTabSz="914400" rtl="0" eaLnBrk="1" latinLnBrk="0" hangingPunct="1">
      <a:defRPr kern="1200">
        <a:solidFill>
          <a:schemeClr val="tx1"/>
        </a:solidFill>
        <a:latin typeface="Univers Com 55" pitchFamily="34" charset="-18"/>
        <a:ea typeface="+mn-ea"/>
        <a:cs typeface="Arial" charset="0"/>
      </a:defRPr>
    </a:lvl6pPr>
    <a:lvl7pPr marL="2743200" algn="l" defTabSz="914400" rtl="0" eaLnBrk="1" latinLnBrk="0" hangingPunct="1">
      <a:defRPr kern="1200">
        <a:solidFill>
          <a:schemeClr val="tx1"/>
        </a:solidFill>
        <a:latin typeface="Univers Com 55" pitchFamily="34" charset="-18"/>
        <a:ea typeface="+mn-ea"/>
        <a:cs typeface="Arial" charset="0"/>
      </a:defRPr>
    </a:lvl7pPr>
    <a:lvl8pPr marL="3200400" algn="l" defTabSz="914400" rtl="0" eaLnBrk="1" latinLnBrk="0" hangingPunct="1">
      <a:defRPr kern="1200">
        <a:solidFill>
          <a:schemeClr val="tx1"/>
        </a:solidFill>
        <a:latin typeface="Univers Com 55" pitchFamily="34" charset="-18"/>
        <a:ea typeface="+mn-ea"/>
        <a:cs typeface="Arial" charset="0"/>
      </a:defRPr>
    </a:lvl8pPr>
    <a:lvl9pPr marL="3657600" algn="l" defTabSz="914400" rtl="0" eaLnBrk="1" latinLnBrk="0" hangingPunct="1">
      <a:defRPr kern="1200">
        <a:solidFill>
          <a:schemeClr val="tx1"/>
        </a:solidFill>
        <a:latin typeface="Univers Com 55" pitchFamily="34" charset="-18"/>
        <a:ea typeface="+mn-ea"/>
        <a:cs typeface="Arial" charset="0"/>
      </a:defRPr>
    </a:lvl9pPr>
  </p:defaultTextStyle>
  <p:extLst>
    <p:ext uri="{EFAFB233-063F-42B5-8137-9DF3F51BA10A}">
      <p15:sldGuideLst xmlns:p15="http://schemas.microsoft.com/office/powerpoint/2012/main">
        <p15:guide id="1" orient="horz" pos="1706">
          <p15:clr>
            <a:srgbClr val="A4A3A4"/>
          </p15:clr>
        </p15:guide>
        <p15:guide id="2" orient="horz" pos="210">
          <p15:clr>
            <a:srgbClr val="A4A3A4"/>
          </p15:clr>
        </p15:guide>
        <p15:guide id="3" orient="horz" pos="709">
          <p15:clr>
            <a:srgbClr val="A4A3A4"/>
          </p15:clr>
        </p15:guide>
        <p15:guide id="4" orient="horz" pos="890">
          <p15:clr>
            <a:srgbClr val="A4A3A4"/>
          </p15:clr>
        </p15:guide>
        <p15:guide id="5" pos="158">
          <p15:clr>
            <a:srgbClr val="A4A3A4"/>
          </p15:clr>
        </p15:guide>
        <p15:guide id="6" pos="4694">
          <p15:clr>
            <a:srgbClr val="A4A3A4"/>
          </p15:clr>
        </p15:guide>
        <p15:guide id="7" pos="5738">
          <p15:clr>
            <a:srgbClr val="A4A3A4"/>
          </p15:clr>
        </p15:guide>
        <p15:guide id="8" pos="56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C938"/>
    <a:srgbClr val="36A7E9"/>
    <a:srgbClr val="F60000"/>
    <a:srgbClr val="E08806"/>
    <a:srgbClr val="DB9C22"/>
    <a:srgbClr val="C43A39"/>
    <a:srgbClr val="CE3736"/>
    <a:srgbClr val="F7F410"/>
    <a:srgbClr val="333333"/>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07" autoAdjust="0"/>
    <p:restoredTop sz="94620" autoAdjust="0"/>
  </p:normalViewPr>
  <p:slideViewPr>
    <p:cSldViewPr>
      <p:cViewPr varScale="1">
        <p:scale>
          <a:sx n="112" d="100"/>
          <a:sy n="112" d="100"/>
        </p:scale>
        <p:origin x="876" y="108"/>
      </p:cViewPr>
      <p:guideLst>
        <p:guide orient="horz" pos="1706"/>
        <p:guide orient="horz" pos="210"/>
        <p:guide orient="horz" pos="709"/>
        <p:guide orient="horz" pos="890"/>
        <p:guide pos="158"/>
        <p:guide pos="4694"/>
        <p:guide pos="5738"/>
        <p:guide pos="5692"/>
      </p:guideLst>
    </p:cSldViewPr>
  </p:slideViewPr>
  <p:outlineViewPr>
    <p:cViewPr>
      <p:scale>
        <a:sx n="33" d="100"/>
        <a:sy n="33" d="100"/>
      </p:scale>
      <p:origin x="0" y="2434"/>
    </p:cViewPr>
  </p:outlineViewPr>
  <p:notesTextViewPr>
    <p:cViewPr>
      <p:scale>
        <a:sx n="200" d="100"/>
        <a:sy n="200" d="100"/>
      </p:scale>
      <p:origin x="0" y="0"/>
    </p:cViewPr>
  </p:notesTextViewPr>
  <p:sorterViewPr>
    <p:cViewPr>
      <p:scale>
        <a:sx n="100" d="100"/>
        <a:sy n="100" d="100"/>
      </p:scale>
      <p:origin x="0" y="225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41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sz="quarter" idx="1"/>
          </p:nvPr>
        </p:nvSpPr>
        <p:spPr>
          <a:xfrm>
            <a:off x="3850444" y="0"/>
            <a:ext cx="2945659" cy="49641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C97FD8C-12BE-4A9A-8F81-BE75326C1235}" type="datetimeFigureOut">
              <a:rPr lang="cs-CZ"/>
              <a:pPr>
                <a:defRPr/>
              </a:pPr>
              <a:t>2.5.2017</a:t>
            </a:fld>
            <a:endParaRPr lang="cs-CZ"/>
          </a:p>
        </p:txBody>
      </p:sp>
      <p:sp>
        <p:nvSpPr>
          <p:cNvPr id="4" name="Zástupný symbol pro zápatí 3"/>
          <p:cNvSpPr>
            <a:spLocks noGrp="1"/>
          </p:cNvSpPr>
          <p:nvPr>
            <p:ph type="ftr" sz="quarter" idx="2"/>
          </p:nvPr>
        </p:nvSpPr>
        <p:spPr>
          <a:xfrm>
            <a:off x="1" y="9430091"/>
            <a:ext cx="2945659" cy="49641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5" name="Zástupný symbol pro číslo snímku 4"/>
          <p:cNvSpPr>
            <a:spLocks noGrp="1"/>
          </p:cNvSpPr>
          <p:nvPr>
            <p:ph type="sldNum" sz="quarter" idx="3"/>
          </p:nvPr>
        </p:nvSpPr>
        <p:spPr>
          <a:xfrm>
            <a:off x="3850444" y="9430091"/>
            <a:ext cx="2945659" cy="49641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357A45D-7D52-417A-B7EF-CB60EFCF7278}" type="slidenum">
              <a:rPr lang="cs-CZ"/>
              <a:pPr>
                <a:defRPr/>
              </a:pPr>
              <a:t>‹#›</a:t>
            </a:fld>
            <a:endParaRPr lang="cs-CZ"/>
          </a:p>
        </p:txBody>
      </p:sp>
    </p:spTree>
    <p:extLst>
      <p:ext uri="{BB962C8B-B14F-4D97-AF65-F5344CB8AC3E}">
        <p14:creationId xmlns:p14="http://schemas.microsoft.com/office/powerpoint/2010/main" val="3513051530"/>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5659" cy="49641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50444" y="0"/>
            <a:ext cx="2945659" cy="49641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3AAFE70-BCF3-4492-929F-441BC024AB82}" type="datetimeFigureOut">
              <a:rPr lang="cs-CZ"/>
              <a:pPr>
                <a:defRPr/>
              </a:pPr>
              <a:t>2.5.2017</a:t>
            </a:fld>
            <a:endParaRPr lang="cs-CZ"/>
          </a:p>
        </p:txBody>
      </p:sp>
      <p:sp>
        <p:nvSpPr>
          <p:cNvPr id="4" name="Zástupný symbol pro obrázek snímku 3"/>
          <p:cNvSpPr>
            <a:spLocks noGrp="1" noRot="1" noChangeAspect="1"/>
          </p:cNvSpPr>
          <p:nvPr>
            <p:ph type="sldImg" idx="2"/>
          </p:nvPr>
        </p:nvSpPr>
        <p:spPr>
          <a:xfrm>
            <a:off x="919163" y="746125"/>
            <a:ext cx="4959350" cy="3721100"/>
          </a:xfrm>
          <a:prstGeom prst="rect">
            <a:avLst/>
          </a:prstGeom>
          <a:noFill/>
          <a:ln w="12700">
            <a:solidFill>
              <a:prstClr val="black"/>
            </a:solidFill>
          </a:ln>
        </p:spPr>
        <p:txBody>
          <a:bodyPr vert="horz" lIns="91440" tIns="45720" rIns="91440" bIns="45720" rtlCol="0" anchor="ctr"/>
          <a:lstStyle/>
          <a:p>
            <a:pPr lvl="0"/>
            <a:endParaRPr lang="cs-CZ" noProof="0" smtClean="0"/>
          </a:p>
        </p:txBody>
      </p:sp>
      <p:sp>
        <p:nvSpPr>
          <p:cNvPr id="5" name="Zástupný symbol pro poznámky 4"/>
          <p:cNvSpPr>
            <a:spLocks noGrp="1"/>
          </p:cNvSpPr>
          <p:nvPr>
            <p:ph type="body" sz="quarter" idx="3"/>
          </p:nvPr>
        </p:nvSpPr>
        <p:spPr>
          <a:xfrm>
            <a:off x="679768" y="4715908"/>
            <a:ext cx="5438140" cy="4467702"/>
          </a:xfrm>
          <a:prstGeom prst="rect">
            <a:avLst/>
          </a:prstGeom>
        </p:spPr>
        <p:txBody>
          <a:bodyPr vert="horz" lIns="91440" tIns="45720" rIns="91440" bIns="45720" rtlCol="0"/>
          <a:lstStyle/>
          <a:p>
            <a:pPr lvl="0"/>
            <a:r>
              <a:rPr lang="cs-CZ" noProof="0" smtClean="0"/>
              <a:t>Kliknutím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1" y="9430091"/>
            <a:ext cx="2945659" cy="49641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50444" y="9430091"/>
            <a:ext cx="2945659" cy="49641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C48D01C-991B-4F20-A499-77B15262E343}" type="slidenum">
              <a:rPr lang="cs-CZ"/>
              <a:pPr>
                <a:defRPr/>
              </a:pPr>
              <a:t>‹#›</a:t>
            </a:fld>
            <a:endParaRPr lang="cs-CZ"/>
          </a:p>
        </p:txBody>
      </p:sp>
    </p:spTree>
    <p:extLst>
      <p:ext uri="{BB962C8B-B14F-4D97-AF65-F5344CB8AC3E}">
        <p14:creationId xmlns:p14="http://schemas.microsoft.com/office/powerpoint/2010/main" val="787058983"/>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smtClean="0"/>
          </a:p>
        </p:txBody>
      </p:sp>
      <p:sp>
        <p:nvSpPr>
          <p:cNvPr id="7172" name="Zástupný symbol pro datum 6"/>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Univers Com 55" pitchFamily="34" charset="-18"/>
              </a:defRPr>
            </a:lvl1pPr>
            <a:lvl2pPr marL="742950" indent="-285750">
              <a:defRPr>
                <a:solidFill>
                  <a:schemeClr val="tx1"/>
                </a:solidFill>
                <a:latin typeface="Univers Com 55" pitchFamily="34" charset="-18"/>
              </a:defRPr>
            </a:lvl2pPr>
            <a:lvl3pPr marL="1143000" indent="-228600">
              <a:defRPr>
                <a:solidFill>
                  <a:schemeClr val="tx1"/>
                </a:solidFill>
                <a:latin typeface="Univers Com 55" pitchFamily="34" charset="-18"/>
              </a:defRPr>
            </a:lvl3pPr>
            <a:lvl4pPr marL="1600200" indent="-228600">
              <a:defRPr>
                <a:solidFill>
                  <a:schemeClr val="tx1"/>
                </a:solidFill>
                <a:latin typeface="Univers Com 55" pitchFamily="34" charset="-18"/>
              </a:defRPr>
            </a:lvl4pPr>
            <a:lvl5pPr marL="2057400" indent="-228600">
              <a:defRPr>
                <a:solidFill>
                  <a:schemeClr val="tx1"/>
                </a:solidFill>
                <a:latin typeface="Univers Com 55" pitchFamily="34" charset="-18"/>
              </a:defRPr>
            </a:lvl5pPr>
            <a:lvl6pPr marL="2514600" indent="-228600" fontAlgn="base">
              <a:spcBef>
                <a:spcPct val="0"/>
              </a:spcBef>
              <a:spcAft>
                <a:spcPct val="0"/>
              </a:spcAft>
              <a:defRPr>
                <a:solidFill>
                  <a:schemeClr val="tx1"/>
                </a:solidFill>
                <a:latin typeface="Univers Com 55" pitchFamily="34" charset="-18"/>
              </a:defRPr>
            </a:lvl6pPr>
            <a:lvl7pPr marL="2971800" indent="-228600" fontAlgn="base">
              <a:spcBef>
                <a:spcPct val="0"/>
              </a:spcBef>
              <a:spcAft>
                <a:spcPct val="0"/>
              </a:spcAft>
              <a:defRPr>
                <a:solidFill>
                  <a:schemeClr val="tx1"/>
                </a:solidFill>
                <a:latin typeface="Univers Com 55" pitchFamily="34" charset="-18"/>
              </a:defRPr>
            </a:lvl7pPr>
            <a:lvl8pPr marL="3429000" indent="-228600" fontAlgn="base">
              <a:spcBef>
                <a:spcPct val="0"/>
              </a:spcBef>
              <a:spcAft>
                <a:spcPct val="0"/>
              </a:spcAft>
              <a:defRPr>
                <a:solidFill>
                  <a:schemeClr val="tx1"/>
                </a:solidFill>
                <a:latin typeface="Univers Com 55" pitchFamily="34" charset="-18"/>
              </a:defRPr>
            </a:lvl8pPr>
            <a:lvl9pPr marL="3886200" indent="-228600" fontAlgn="base">
              <a:spcBef>
                <a:spcPct val="0"/>
              </a:spcBef>
              <a:spcAft>
                <a:spcPct val="0"/>
              </a:spcAft>
              <a:defRPr>
                <a:solidFill>
                  <a:schemeClr val="tx1"/>
                </a:solidFill>
                <a:latin typeface="Univers Com 55" pitchFamily="34" charset="-18"/>
              </a:defRPr>
            </a:lvl9pPr>
          </a:lstStyle>
          <a:p>
            <a:pPr fontAlgn="base">
              <a:spcBef>
                <a:spcPct val="0"/>
              </a:spcBef>
              <a:spcAft>
                <a:spcPct val="0"/>
              </a:spcAft>
              <a:defRPr/>
            </a:pPr>
            <a:fld id="{3519B69C-DE6D-471F-B881-DD5A24304337}" type="datetime1">
              <a:rPr lang="cs-CZ" smtClean="0">
                <a:latin typeface="Calibri" pitchFamily="34" charset="0"/>
              </a:rPr>
              <a:pPr fontAlgn="base">
                <a:spcBef>
                  <a:spcPct val="0"/>
                </a:spcBef>
                <a:spcAft>
                  <a:spcPct val="0"/>
                </a:spcAft>
                <a:defRPr/>
              </a:pPr>
              <a:t>2.5.2017</a:t>
            </a:fld>
            <a:endParaRPr lang="cs-CZ" smtClean="0">
              <a:latin typeface="Calibri" pitchFamily="34" charset="0"/>
            </a:endParaRPr>
          </a:p>
        </p:txBody>
      </p:sp>
    </p:spTree>
    <p:extLst>
      <p:ext uri="{BB962C8B-B14F-4D97-AF65-F5344CB8AC3E}">
        <p14:creationId xmlns:p14="http://schemas.microsoft.com/office/powerpoint/2010/main" val="3483004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datum 6"/>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Univers Com 55" pitchFamily="34" charset="-18"/>
              </a:defRPr>
            </a:lvl1pPr>
            <a:lvl2pPr marL="742950" indent="-285750">
              <a:defRPr>
                <a:solidFill>
                  <a:schemeClr val="tx1"/>
                </a:solidFill>
                <a:latin typeface="Univers Com 55" pitchFamily="34" charset="-18"/>
              </a:defRPr>
            </a:lvl2pPr>
            <a:lvl3pPr marL="1143000" indent="-228600">
              <a:defRPr>
                <a:solidFill>
                  <a:schemeClr val="tx1"/>
                </a:solidFill>
                <a:latin typeface="Univers Com 55" pitchFamily="34" charset="-18"/>
              </a:defRPr>
            </a:lvl3pPr>
            <a:lvl4pPr marL="1600200" indent="-228600">
              <a:defRPr>
                <a:solidFill>
                  <a:schemeClr val="tx1"/>
                </a:solidFill>
                <a:latin typeface="Univers Com 55" pitchFamily="34" charset="-18"/>
              </a:defRPr>
            </a:lvl4pPr>
            <a:lvl5pPr marL="2057400" indent="-228600">
              <a:defRPr>
                <a:solidFill>
                  <a:schemeClr val="tx1"/>
                </a:solidFill>
                <a:latin typeface="Univers Com 55" pitchFamily="34" charset="-18"/>
              </a:defRPr>
            </a:lvl5pPr>
            <a:lvl6pPr marL="2514600" indent="-228600" fontAlgn="base">
              <a:spcBef>
                <a:spcPct val="0"/>
              </a:spcBef>
              <a:spcAft>
                <a:spcPct val="0"/>
              </a:spcAft>
              <a:defRPr>
                <a:solidFill>
                  <a:schemeClr val="tx1"/>
                </a:solidFill>
                <a:latin typeface="Univers Com 55" pitchFamily="34" charset="-18"/>
              </a:defRPr>
            </a:lvl6pPr>
            <a:lvl7pPr marL="2971800" indent="-228600" fontAlgn="base">
              <a:spcBef>
                <a:spcPct val="0"/>
              </a:spcBef>
              <a:spcAft>
                <a:spcPct val="0"/>
              </a:spcAft>
              <a:defRPr>
                <a:solidFill>
                  <a:schemeClr val="tx1"/>
                </a:solidFill>
                <a:latin typeface="Univers Com 55" pitchFamily="34" charset="-18"/>
              </a:defRPr>
            </a:lvl7pPr>
            <a:lvl8pPr marL="3429000" indent="-228600" fontAlgn="base">
              <a:spcBef>
                <a:spcPct val="0"/>
              </a:spcBef>
              <a:spcAft>
                <a:spcPct val="0"/>
              </a:spcAft>
              <a:defRPr>
                <a:solidFill>
                  <a:schemeClr val="tx1"/>
                </a:solidFill>
                <a:latin typeface="Univers Com 55" pitchFamily="34" charset="-18"/>
              </a:defRPr>
            </a:lvl8pPr>
            <a:lvl9pPr marL="3886200" indent="-228600" fontAlgn="base">
              <a:spcBef>
                <a:spcPct val="0"/>
              </a:spcBef>
              <a:spcAft>
                <a:spcPct val="0"/>
              </a:spcAft>
              <a:defRPr>
                <a:solidFill>
                  <a:schemeClr val="tx1"/>
                </a:solidFill>
                <a:latin typeface="Univers Com 55" pitchFamily="34" charset="-18"/>
              </a:defRPr>
            </a:lvl9pPr>
          </a:lstStyle>
          <a:p>
            <a:pPr fontAlgn="base">
              <a:spcBef>
                <a:spcPct val="0"/>
              </a:spcBef>
              <a:spcAft>
                <a:spcPct val="0"/>
              </a:spcAft>
              <a:defRPr/>
            </a:pPr>
            <a:fld id="{523419A2-6748-4B4C-B9E3-CCF8F57F829B}" type="datetime1">
              <a:rPr lang="cs-CZ" smtClean="0">
                <a:latin typeface="Calibri" pitchFamily="34" charset="0"/>
              </a:rPr>
              <a:pPr fontAlgn="base">
                <a:spcBef>
                  <a:spcPct val="0"/>
                </a:spcBef>
                <a:spcAft>
                  <a:spcPct val="0"/>
                </a:spcAft>
                <a:defRPr/>
              </a:pPr>
              <a:t>2.5.2017</a:t>
            </a:fld>
            <a:endParaRPr lang="cs-CZ" smtClean="0">
              <a:latin typeface="Calibri" pitchFamily="34" charset="0"/>
            </a:endParaRPr>
          </a:p>
        </p:txBody>
      </p:sp>
    </p:spTree>
    <p:extLst>
      <p:ext uri="{BB962C8B-B14F-4D97-AF65-F5344CB8AC3E}">
        <p14:creationId xmlns:p14="http://schemas.microsoft.com/office/powerpoint/2010/main" val="3845484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datum 6"/>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Univers Com 55" pitchFamily="34" charset="-18"/>
              </a:defRPr>
            </a:lvl1pPr>
            <a:lvl2pPr marL="742950" indent="-285750">
              <a:defRPr>
                <a:solidFill>
                  <a:schemeClr val="tx1"/>
                </a:solidFill>
                <a:latin typeface="Univers Com 55" pitchFamily="34" charset="-18"/>
              </a:defRPr>
            </a:lvl2pPr>
            <a:lvl3pPr marL="1143000" indent="-228600">
              <a:defRPr>
                <a:solidFill>
                  <a:schemeClr val="tx1"/>
                </a:solidFill>
                <a:latin typeface="Univers Com 55" pitchFamily="34" charset="-18"/>
              </a:defRPr>
            </a:lvl3pPr>
            <a:lvl4pPr marL="1600200" indent="-228600">
              <a:defRPr>
                <a:solidFill>
                  <a:schemeClr val="tx1"/>
                </a:solidFill>
                <a:latin typeface="Univers Com 55" pitchFamily="34" charset="-18"/>
              </a:defRPr>
            </a:lvl4pPr>
            <a:lvl5pPr marL="2057400" indent="-228600">
              <a:defRPr>
                <a:solidFill>
                  <a:schemeClr val="tx1"/>
                </a:solidFill>
                <a:latin typeface="Univers Com 55" pitchFamily="34" charset="-18"/>
              </a:defRPr>
            </a:lvl5pPr>
            <a:lvl6pPr marL="2514600" indent="-228600" fontAlgn="base">
              <a:spcBef>
                <a:spcPct val="0"/>
              </a:spcBef>
              <a:spcAft>
                <a:spcPct val="0"/>
              </a:spcAft>
              <a:defRPr>
                <a:solidFill>
                  <a:schemeClr val="tx1"/>
                </a:solidFill>
                <a:latin typeface="Univers Com 55" pitchFamily="34" charset="-18"/>
              </a:defRPr>
            </a:lvl6pPr>
            <a:lvl7pPr marL="2971800" indent="-228600" fontAlgn="base">
              <a:spcBef>
                <a:spcPct val="0"/>
              </a:spcBef>
              <a:spcAft>
                <a:spcPct val="0"/>
              </a:spcAft>
              <a:defRPr>
                <a:solidFill>
                  <a:schemeClr val="tx1"/>
                </a:solidFill>
                <a:latin typeface="Univers Com 55" pitchFamily="34" charset="-18"/>
              </a:defRPr>
            </a:lvl7pPr>
            <a:lvl8pPr marL="3429000" indent="-228600" fontAlgn="base">
              <a:spcBef>
                <a:spcPct val="0"/>
              </a:spcBef>
              <a:spcAft>
                <a:spcPct val="0"/>
              </a:spcAft>
              <a:defRPr>
                <a:solidFill>
                  <a:schemeClr val="tx1"/>
                </a:solidFill>
                <a:latin typeface="Univers Com 55" pitchFamily="34" charset="-18"/>
              </a:defRPr>
            </a:lvl8pPr>
            <a:lvl9pPr marL="3886200" indent="-228600" fontAlgn="base">
              <a:spcBef>
                <a:spcPct val="0"/>
              </a:spcBef>
              <a:spcAft>
                <a:spcPct val="0"/>
              </a:spcAft>
              <a:defRPr>
                <a:solidFill>
                  <a:schemeClr val="tx1"/>
                </a:solidFill>
                <a:latin typeface="Univers Com 55" pitchFamily="34" charset="-18"/>
              </a:defRPr>
            </a:lvl9pPr>
          </a:lstStyle>
          <a:p>
            <a:pPr fontAlgn="base">
              <a:spcBef>
                <a:spcPct val="0"/>
              </a:spcBef>
              <a:spcAft>
                <a:spcPct val="0"/>
              </a:spcAft>
              <a:defRPr/>
            </a:pPr>
            <a:fld id="{523419A2-6748-4B4C-B9E3-CCF8F57F829B}" type="datetime1">
              <a:rPr lang="cs-CZ" smtClean="0">
                <a:latin typeface="Calibri" pitchFamily="34" charset="0"/>
              </a:rPr>
              <a:pPr fontAlgn="base">
                <a:spcBef>
                  <a:spcPct val="0"/>
                </a:spcBef>
                <a:spcAft>
                  <a:spcPct val="0"/>
                </a:spcAft>
                <a:defRPr/>
              </a:pPr>
              <a:t>2.5.2017</a:t>
            </a:fld>
            <a:endParaRPr lang="cs-CZ" smtClean="0">
              <a:latin typeface="Calibri" pitchFamily="34" charset="0"/>
            </a:endParaRPr>
          </a:p>
        </p:txBody>
      </p:sp>
    </p:spTree>
    <p:extLst>
      <p:ext uri="{BB962C8B-B14F-4D97-AF65-F5344CB8AC3E}">
        <p14:creationId xmlns:p14="http://schemas.microsoft.com/office/powerpoint/2010/main" val="633180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datum 6"/>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Univers Com 55" pitchFamily="34" charset="-18"/>
              </a:defRPr>
            </a:lvl1pPr>
            <a:lvl2pPr marL="742950" indent="-285750">
              <a:defRPr>
                <a:solidFill>
                  <a:schemeClr val="tx1"/>
                </a:solidFill>
                <a:latin typeface="Univers Com 55" pitchFamily="34" charset="-18"/>
              </a:defRPr>
            </a:lvl2pPr>
            <a:lvl3pPr marL="1143000" indent="-228600">
              <a:defRPr>
                <a:solidFill>
                  <a:schemeClr val="tx1"/>
                </a:solidFill>
                <a:latin typeface="Univers Com 55" pitchFamily="34" charset="-18"/>
              </a:defRPr>
            </a:lvl3pPr>
            <a:lvl4pPr marL="1600200" indent="-228600">
              <a:defRPr>
                <a:solidFill>
                  <a:schemeClr val="tx1"/>
                </a:solidFill>
                <a:latin typeface="Univers Com 55" pitchFamily="34" charset="-18"/>
              </a:defRPr>
            </a:lvl4pPr>
            <a:lvl5pPr marL="2057400" indent="-228600">
              <a:defRPr>
                <a:solidFill>
                  <a:schemeClr val="tx1"/>
                </a:solidFill>
                <a:latin typeface="Univers Com 55" pitchFamily="34" charset="-18"/>
              </a:defRPr>
            </a:lvl5pPr>
            <a:lvl6pPr marL="2514600" indent="-228600" fontAlgn="base">
              <a:spcBef>
                <a:spcPct val="0"/>
              </a:spcBef>
              <a:spcAft>
                <a:spcPct val="0"/>
              </a:spcAft>
              <a:defRPr>
                <a:solidFill>
                  <a:schemeClr val="tx1"/>
                </a:solidFill>
                <a:latin typeface="Univers Com 55" pitchFamily="34" charset="-18"/>
              </a:defRPr>
            </a:lvl6pPr>
            <a:lvl7pPr marL="2971800" indent="-228600" fontAlgn="base">
              <a:spcBef>
                <a:spcPct val="0"/>
              </a:spcBef>
              <a:spcAft>
                <a:spcPct val="0"/>
              </a:spcAft>
              <a:defRPr>
                <a:solidFill>
                  <a:schemeClr val="tx1"/>
                </a:solidFill>
                <a:latin typeface="Univers Com 55" pitchFamily="34" charset="-18"/>
              </a:defRPr>
            </a:lvl7pPr>
            <a:lvl8pPr marL="3429000" indent="-228600" fontAlgn="base">
              <a:spcBef>
                <a:spcPct val="0"/>
              </a:spcBef>
              <a:spcAft>
                <a:spcPct val="0"/>
              </a:spcAft>
              <a:defRPr>
                <a:solidFill>
                  <a:schemeClr val="tx1"/>
                </a:solidFill>
                <a:latin typeface="Univers Com 55" pitchFamily="34" charset="-18"/>
              </a:defRPr>
            </a:lvl8pPr>
            <a:lvl9pPr marL="3886200" indent="-228600" fontAlgn="base">
              <a:spcBef>
                <a:spcPct val="0"/>
              </a:spcBef>
              <a:spcAft>
                <a:spcPct val="0"/>
              </a:spcAft>
              <a:defRPr>
                <a:solidFill>
                  <a:schemeClr val="tx1"/>
                </a:solidFill>
                <a:latin typeface="Univers Com 55" pitchFamily="34" charset="-18"/>
              </a:defRPr>
            </a:lvl9pPr>
          </a:lstStyle>
          <a:p>
            <a:pPr fontAlgn="base">
              <a:spcBef>
                <a:spcPct val="0"/>
              </a:spcBef>
              <a:spcAft>
                <a:spcPct val="0"/>
              </a:spcAft>
              <a:defRPr/>
            </a:pPr>
            <a:fld id="{523419A2-6748-4B4C-B9E3-CCF8F57F829B}" type="datetime1">
              <a:rPr lang="cs-CZ" smtClean="0">
                <a:latin typeface="Calibri" pitchFamily="34" charset="0"/>
              </a:rPr>
              <a:pPr fontAlgn="base">
                <a:spcBef>
                  <a:spcPct val="0"/>
                </a:spcBef>
                <a:spcAft>
                  <a:spcPct val="0"/>
                </a:spcAft>
                <a:defRPr/>
              </a:pPr>
              <a:t>2.5.2017</a:t>
            </a:fld>
            <a:endParaRPr lang="cs-CZ" smtClean="0">
              <a:latin typeface="Calibri" pitchFamily="34" charset="0"/>
            </a:endParaRPr>
          </a:p>
        </p:txBody>
      </p:sp>
    </p:spTree>
    <p:extLst>
      <p:ext uri="{BB962C8B-B14F-4D97-AF65-F5344CB8AC3E}">
        <p14:creationId xmlns:p14="http://schemas.microsoft.com/office/powerpoint/2010/main" val="4149643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datum 6"/>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Univers Com 55" pitchFamily="34" charset="-18"/>
              </a:defRPr>
            </a:lvl1pPr>
            <a:lvl2pPr marL="742950" indent="-285750">
              <a:defRPr>
                <a:solidFill>
                  <a:schemeClr val="tx1"/>
                </a:solidFill>
                <a:latin typeface="Univers Com 55" pitchFamily="34" charset="-18"/>
              </a:defRPr>
            </a:lvl2pPr>
            <a:lvl3pPr marL="1143000" indent="-228600">
              <a:defRPr>
                <a:solidFill>
                  <a:schemeClr val="tx1"/>
                </a:solidFill>
                <a:latin typeface="Univers Com 55" pitchFamily="34" charset="-18"/>
              </a:defRPr>
            </a:lvl3pPr>
            <a:lvl4pPr marL="1600200" indent="-228600">
              <a:defRPr>
                <a:solidFill>
                  <a:schemeClr val="tx1"/>
                </a:solidFill>
                <a:latin typeface="Univers Com 55" pitchFamily="34" charset="-18"/>
              </a:defRPr>
            </a:lvl4pPr>
            <a:lvl5pPr marL="2057400" indent="-228600">
              <a:defRPr>
                <a:solidFill>
                  <a:schemeClr val="tx1"/>
                </a:solidFill>
                <a:latin typeface="Univers Com 55" pitchFamily="34" charset="-18"/>
              </a:defRPr>
            </a:lvl5pPr>
            <a:lvl6pPr marL="2514600" indent="-228600" fontAlgn="base">
              <a:spcBef>
                <a:spcPct val="0"/>
              </a:spcBef>
              <a:spcAft>
                <a:spcPct val="0"/>
              </a:spcAft>
              <a:defRPr>
                <a:solidFill>
                  <a:schemeClr val="tx1"/>
                </a:solidFill>
                <a:latin typeface="Univers Com 55" pitchFamily="34" charset="-18"/>
              </a:defRPr>
            </a:lvl6pPr>
            <a:lvl7pPr marL="2971800" indent="-228600" fontAlgn="base">
              <a:spcBef>
                <a:spcPct val="0"/>
              </a:spcBef>
              <a:spcAft>
                <a:spcPct val="0"/>
              </a:spcAft>
              <a:defRPr>
                <a:solidFill>
                  <a:schemeClr val="tx1"/>
                </a:solidFill>
                <a:latin typeface="Univers Com 55" pitchFamily="34" charset="-18"/>
              </a:defRPr>
            </a:lvl7pPr>
            <a:lvl8pPr marL="3429000" indent="-228600" fontAlgn="base">
              <a:spcBef>
                <a:spcPct val="0"/>
              </a:spcBef>
              <a:spcAft>
                <a:spcPct val="0"/>
              </a:spcAft>
              <a:defRPr>
                <a:solidFill>
                  <a:schemeClr val="tx1"/>
                </a:solidFill>
                <a:latin typeface="Univers Com 55" pitchFamily="34" charset="-18"/>
              </a:defRPr>
            </a:lvl8pPr>
            <a:lvl9pPr marL="3886200" indent="-228600" fontAlgn="base">
              <a:spcBef>
                <a:spcPct val="0"/>
              </a:spcBef>
              <a:spcAft>
                <a:spcPct val="0"/>
              </a:spcAft>
              <a:defRPr>
                <a:solidFill>
                  <a:schemeClr val="tx1"/>
                </a:solidFill>
                <a:latin typeface="Univers Com 55" pitchFamily="34" charset="-18"/>
              </a:defRPr>
            </a:lvl9pPr>
          </a:lstStyle>
          <a:p>
            <a:pPr fontAlgn="base">
              <a:spcBef>
                <a:spcPct val="0"/>
              </a:spcBef>
              <a:spcAft>
                <a:spcPct val="0"/>
              </a:spcAft>
              <a:defRPr/>
            </a:pPr>
            <a:fld id="{523419A2-6748-4B4C-B9E3-CCF8F57F829B}" type="datetime1">
              <a:rPr lang="cs-CZ" smtClean="0">
                <a:latin typeface="Calibri" pitchFamily="34" charset="0"/>
              </a:rPr>
              <a:pPr fontAlgn="base">
                <a:spcBef>
                  <a:spcPct val="0"/>
                </a:spcBef>
                <a:spcAft>
                  <a:spcPct val="0"/>
                </a:spcAft>
                <a:defRPr/>
              </a:pPr>
              <a:t>2.5.2017</a:t>
            </a:fld>
            <a:endParaRPr lang="cs-CZ" smtClean="0">
              <a:latin typeface="Calibri" pitchFamily="34" charset="0"/>
            </a:endParaRPr>
          </a:p>
        </p:txBody>
      </p:sp>
    </p:spTree>
    <p:extLst>
      <p:ext uri="{BB962C8B-B14F-4D97-AF65-F5344CB8AC3E}">
        <p14:creationId xmlns:p14="http://schemas.microsoft.com/office/powerpoint/2010/main" val="3643441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datum 6"/>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Univers Com 55" pitchFamily="34" charset="-18"/>
              </a:defRPr>
            </a:lvl1pPr>
            <a:lvl2pPr marL="742950" indent="-285750">
              <a:defRPr>
                <a:solidFill>
                  <a:schemeClr val="tx1"/>
                </a:solidFill>
                <a:latin typeface="Univers Com 55" pitchFamily="34" charset="-18"/>
              </a:defRPr>
            </a:lvl2pPr>
            <a:lvl3pPr marL="1143000" indent="-228600">
              <a:defRPr>
                <a:solidFill>
                  <a:schemeClr val="tx1"/>
                </a:solidFill>
                <a:latin typeface="Univers Com 55" pitchFamily="34" charset="-18"/>
              </a:defRPr>
            </a:lvl3pPr>
            <a:lvl4pPr marL="1600200" indent="-228600">
              <a:defRPr>
                <a:solidFill>
                  <a:schemeClr val="tx1"/>
                </a:solidFill>
                <a:latin typeface="Univers Com 55" pitchFamily="34" charset="-18"/>
              </a:defRPr>
            </a:lvl4pPr>
            <a:lvl5pPr marL="2057400" indent="-228600">
              <a:defRPr>
                <a:solidFill>
                  <a:schemeClr val="tx1"/>
                </a:solidFill>
                <a:latin typeface="Univers Com 55" pitchFamily="34" charset="-18"/>
              </a:defRPr>
            </a:lvl5pPr>
            <a:lvl6pPr marL="2514600" indent="-228600" fontAlgn="base">
              <a:spcBef>
                <a:spcPct val="0"/>
              </a:spcBef>
              <a:spcAft>
                <a:spcPct val="0"/>
              </a:spcAft>
              <a:defRPr>
                <a:solidFill>
                  <a:schemeClr val="tx1"/>
                </a:solidFill>
                <a:latin typeface="Univers Com 55" pitchFamily="34" charset="-18"/>
              </a:defRPr>
            </a:lvl6pPr>
            <a:lvl7pPr marL="2971800" indent="-228600" fontAlgn="base">
              <a:spcBef>
                <a:spcPct val="0"/>
              </a:spcBef>
              <a:spcAft>
                <a:spcPct val="0"/>
              </a:spcAft>
              <a:defRPr>
                <a:solidFill>
                  <a:schemeClr val="tx1"/>
                </a:solidFill>
                <a:latin typeface="Univers Com 55" pitchFamily="34" charset="-18"/>
              </a:defRPr>
            </a:lvl7pPr>
            <a:lvl8pPr marL="3429000" indent="-228600" fontAlgn="base">
              <a:spcBef>
                <a:spcPct val="0"/>
              </a:spcBef>
              <a:spcAft>
                <a:spcPct val="0"/>
              </a:spcAft>
              <a:defRPr>
                <a:solidFill>
                  <a:schemeClr val="tx1"/>
                </a:solidFill>
                <a:latin typeface="Univers Com 55" pitchFamily="34" charset="-18"/>
              </a:defRPr>
            </a:lvl8pPr>
            <a:lvl9pPr marL="3886200" indent="-228600" fontAlgn="base">
              <a:spcBef>
                <a:spcPct val="0"/>
              </a:spcBef>
              <a:spcAft>
                <a:spcPct val="0"/>
              </a:spcAft>
              <a:defRPr>
                <a:solidFill>
                  <a:schemeClr val="tx1"/>
                </a:solidFill>
                <a:latin typeface="Univers Com 55" pitchFamily="34" charset="-18"/>
              </a:defRPr>
            </a:lvl9pPr>
          </a:lstStyle>
          <a:p>
            <a:pPr fontAlgn="base">
              <a:spcBef>
                <a:spcPct val="0"/>
              </a:spcBef>
              <a:spcAft>
                <a:spcPct val="0"/>
              </a:spcAft>
              <a:defRPr/>
            </a:pPr>
            <a:fld id="{523419A2-6748-4B4C-B9E3-CCF8F57F829B}" type="datetime1">
              <a:rPr lang="cs-CZ" smtClean="0">
                <a:latin typeface="Calibri" pitchFamily="34" charset="0"/>
              </a:rPr>
              <a:pPr fontAlgn="base">
                <a:spcBef>
                  <a:spcPct val="0"/>
                </a:spcBef>
                <a:spcAft>
                  <a:spcPct val="0"/>
                </a:spcAft>
                <a:defRPr/>
              </a:pPr>
              <a:t>2.5.2017</a:t>
            </a:fld>
            <a:endParaRPr lang="cs-CZ" smtClean="0">
              <a:latin typeface="Calibri" pitchFamily="34" charset="0"/>
            </a:endParaRPr>
          </a:p>
        </p:txBody>
      </p:sp>
    </p:spTree>
    <p:extLst>
      <p:ext uri="{BB962C8B-B14F-4D97-AF65-F5344CB8AC3E}">
        <p14:creationId xmlns:p14="http://schemas.microsoft.com/office/powerpoint/2010/main" val="3537065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datum 6"/>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Univers Com 55" pitchFamily="34" charset="-18"/>
              </a:defRPr>
            </a:lvl1pPr>
            <a:lvl2pPr marL="742950" indent="-285750">
              <a:defRPr>
                <a:solidFill>
                  <a:schemeClr val="tx1"/>
                </a:solidFill>
                <a:latin typeface="Univers Com 55" pitchFamily="34" charset="-18"/>
              </a:defRPr>
            </a:lvl2pPr>
            <a:lvl3pPr marL="1143000" indent="-228600">
              <a:defRPr>
                <a:solidFill>
                  <a:schemeClr val="tx1"/>
                </a:solidFill>
                <a:latin typeface="Univers Com 55" pitchFamily="34" charset="-18"/>
              </a:defRPr>
            </a:lvl3pPr>
            <a:lvl4pPr marL="1600200" indent="-228600">
              <a:defRPr>
                <a:solidFill>
                  <a:schemeClr val="tx1"/>
                </a:solidFill>
                <a:latin typeface="Univers Com 55" pitchFamily="34" charset="-18"/>
              </a:defRPr>
            </a:lvl4pPr>
            <a:lvl5pPr marL="2057400" indent="-228600">
              <a:defRPr>
                <a:solidFill>
                  <a:schemeClr val="tx1"/>
                </a:solidFill>
                <a:latin typeface="Univers Com 55" pitchFamily="34" charset="-18"/>
              </a:defRPr>
            </a:lvl5pPr>
            <a:lvl6pPr marL="2514600" indent="-228600" fontAlgn="base">
              <a:spcBef>
                <a:spcPct val="0"/>
              </a:spcBef>
              <a:spcAft>
                <a:spcPct val="0"/>
              </a:spcAft>
              <a:defRPr>
                <a:solidFill>
                  <a:schemeClr val="tx1"/>
                </a:solidFill>
                <a:latin typeface="Univers Com 55" pitchFamily="34" charset="-18"/>
              </a:defRPr>
            </a:lvl6pPr>
            <a:lvl7pPr marL="2971800" indent="-228600" fontAlgn="base">
              <a:spcBef>
                <a:spcPct val="0"/>
              </a:spcBef>
              <a:spcAft>
                <a:spcPct val="0"/>
              </a:spcAft>
              <a:defRPr>
                <a:solidFill>
                  <a:schemeClr val="tx1"/>
                </a:solidFill>
                <a:latin typeface="Univers Com 55" pitchFamily="34" charset="-18"/>
              </a:defRPr>
            </a:lvl7pPr>
            <a:lvl8pPr marL="3429000" indent="-228600" fontAlgn="base">
              <a:spcBef>
                <a:spcPct val="0"/>
              </a:spcBef>
              <a:spcAft>
                <a:spcPct val="0"/>
              </a:spcAft>
              <a:defRPr>
                <a:solidFill>
                  <a:schemeClr val="tx1"/>
                </a:solidFill>
                <a:latin typeface="Univers Com 55" pitchFamily="34" charset="-18"/>
              </a:defRPr>
            </a:lvl8pPr>
            <a:lvl9pPr marL="3886200" indent="-228600" fontAlgn="base">
              <a:spcBef>
                <a:spcPct val="0"/>
              </a:spcBef>
              <a:spcAft>
                <a:spcPct val="0"/>
              </a:spcAft>
              <a:defRPr>
                <a:solidFill>
                  <a:schemeClr val="tx1"/>
                </a:solidFill>
                <a:latin typeface="Univers Com 55" pitchFamily="34" charset="-18"/>
              </a:defRPr>
            </a:lvl9pPr>
          </a:lstStyle>
          <a:p>
            <a:pPr fontAlgn="base">
              <a:spcBef>
                <a:spcPct val="0"/>
              </a:spcBef>
              <a:spcAft>
                <a:spcPct val="0"/>
              </a:spcAft>
              <a:defRPr/>
            </a:pPr>
            <a:fld id="{523419A2-6748-4B4C-B9E3-CCF8F57F829B}" type="datetime1">
              <a:rPr lang="cs-CZ" smtClean="0">
                <a:latin typeface="Calibri" pitchFamily="34" charset="0"/>
              </a:rPr>
              <a:pPr fontAlgn="base">
                <a:spcBef>
                  <a:spcPct val="0"/>
                </a:spcBef>
                <a:spcAft>
                  <a:spcPct val="0"/>
                </a:spcAft>
                <a:defRPr/>
              </a:pPr>
              <a:t>2.5.2017</a:t>
            </a:fld>
            <a:endParaRPr lang="cs-CZ" smtClean="0">
              <a:latin typeface="Calibri" pitchFamily="34" charset="0"/>
            </a:endParaRPr>
          </a:p>
        </p:txBody>
      </p:sp>
    </p:spTree>
    <p:extLst>
      <p:ext uri="{BB962C8B-B14F-4D97-AF65-F5344CB8AC3E}">
        <p14:creationId xmlns:p14="http://schemas.microsoft.com/office/powerpoint/2010/main" val="41420163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smtClean="0"/>
          </a:p>
        </p:txBody>
      </p:sp>
      <p:sp>
        <p:nvSpPr>
          <p:cNvPr id="8196" name="Zástupný symbol pro datum 6"/>
          <p:cNvSpPr>
            <a:spLocks noGrp="1"/>
          </p:cNvSpPr>
          <p:nvPr>
            <p:ph type="dt" sz="quarter"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Univers Com 55" pitchFamily="34" charset="-18"/>
              </a:defRPr>
            </a:lvl1pPr>
            <a:lvl2pPr marL="742950" indent="-285750">
              <a:defRPr>
                <a:solidFill>
                  <a:schemeClr val="tx1"/>
                </a:solidFill>
                <a:latin typeface="Univers Com 55" pitchFamily="34" charset="-18"/>
              </a:defRPr>
            </a:lvl2pPr>
            <a:lvl3pPr marL="1143000" indent="-228600">
              <a:defRPr>
                <a:solidFill>
                  <a:schemeClr val="tx1"/>
                </a:solidFill>
                <a:latin typeface="Univers Com 55" pitchFamily="34" charset="-18"/>
              </a:defRPr>
            </a:lvl3pPr>
            <a:lvl4pPr marL="1600200" indent="-228600">
              <a:defRPr>
                <a:solidFill>
                  <a:schemeClr val="tx1"/>
                </a:solidFill>
                <a:latin typeface="Univers Com 55" pitchFamily="34" charset="-18"/>
              </a:defRPr>
            </a:lvl4pPr>
            <a:lvl5pPr marL="2057400" indent="-228600">
              <a:defRPr>
                <a:solidFill>
                  <a:schemeClr val="tx1"/>
                </a:solidFill>
                <a:latin typeface="Univers Com 55" pitchFamily="34" charset="-18"/>
              </a:defRPr>
            </a:lvl5pPr>
            <a:lvl6pPr marL="2514600" indent="-228600" fontAlgn="base">
              <a:spcBef>
                <a:spcPct val="0"/>
              </a:spcBef>
              <a:spcAft>
                <a:spcPct val="0"/>
              </a:spcAft>
              <a:defRPr>
                <a:solidFill>
                  <a:schemeClr val="tx1"/>
                </a:solidFill>
                <a:latin typeface="Univers Com 55" pitchFamily="34" charset="-18"/>
              </a:defRPr>
            </a:lvl6pPr>
            <a:lvl7pPr marL="2971800" indent="-228600" fontAlgn="base">
              <a:spcBef>
                <a:spcPct val="0"/>
              </a:spcBef>
              <a:spcAft>
                <a:spcPct val="0"/>
              </a:spcAft>
              <a:defRPr>
                <a:solidFill>
                  <a:schemeClr val="tx1"/>
                </a:solidFill>
                <a:latin typeface="Univers Com 55" pitchFamily="34" charset="-18"/>
              </a:defRPr>
            </a:lvl7pPr>
            <a:lvl8pPr marL="3429000" indent="-228600" fontAlgn="base">
              <a:spcBef>
                <a:spcPct val="0"/>
              </a:spcBef>
              <a:spcAft>
                <a:spcPct val="0"/>
              </a:spcAft>
              <a:defRPr>
                <a:solidFill>
                  <a:schemeClr val="tx1"/>
                </a:solidFill>
                <a:latin typeface="Univers Com 55" pitchFamily="34" charset="-18"/>
              </a:defRPr>
            </a:lvl8pPr>
            <a:lvl9pPr marL="3886200" indent="-228600" fontAlgn="base">
              <a:spcBef>
                <a:spcPct val="0"/>
              </a:spcBef>
              <a:spcAft>
                <a:spcPct val="0"/>
              </a:spcAft>
              <a:defRPr>
                <a:solidFill>
                  <a:schemeClr val="tx1"/>
                </a:solidFill>
                <a:latin typeface="Univers Com 55" pitchFamily="34" charset="-18"/>
              </a:defRPr>
            </a:lvl9pPr>
          </a:lstStyle>
          <a:p>
            <a:pPr fontAlgn="base">
              <a:spcBef>
                <a:spcPct val="0"/>
              </a:spcBef>
              <a:spcAft>
                <a:spcPct val="0"/>
              </a:spcAft>
              <a:defRPr/>
            </a:pPr>
            <a:fld id="{523419A2-6748-4B4C-B9E3-CCF8F57F829B}" type="datetime1">
              <a:rPr lang="cs-CZ" smtClean="0">
                <a:latin typeface="Calibri" pitchFamily="34" charset="0"/>
              </a:rPr>
              <a:pPr fontAlgn="base">
                <a:spcBef>
                  <a:spcPct val="0"/>
                </a:spcBef>
                <a:spcAft>
                  <a:spcPct val="0"/>
                </a:spcAft>
                <a:defRPr/>
              </a:pPr>
              <a:t>2.5.2017</a:t>
            </a:fld>
            <a:endParaRPr lang="cs-CZ" smtClean="0">
              <a:latin typeface="Calibri" pitchFamily="34" charset="0"/>
            </a:endParaRPr>
          </a:p>
        </p:txBody>
      </p:sp>
    </p:spTree>
    <p:extLst>
      <p:ext uri="{BB962C8B-B14F-4D97-AF65-F5344CB8AC3E}">
        <p14:creationId xmlns:p14="http://schemas.microsoft.com/office/powerpoint/2010/main" val="2718947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DC6BDDC5-D9D1-4C98-96D7-781F7BD971E9}" type="datetime1">
              <a:rPr lang="cs-CZ" smtClean="0"/>
              <a:pPr>
                <a:defRPr/>
              </a:pPr>
              <a:t>2.5.2017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6" name="Zástupný symbol pro číslo snímku 5"/>
          <p:cNvSpPr>
            <a:spLocks noGrp="1"/>
          </p:cNvSpPr>
          <p:nvPr>
            <p:ph type="sldNum" sz="quarter" idx="12"/>
          </p:nvPr>
        </p:nvSpPr>
        <p:spPr>
          <a:xfrm>
            <a:off x="6588224" y="6448008"/>
            <a:ext cx="2133600" cy="365125"/>
          </a:xfrm>
        </p:spPr>
        <p:txBody>
          <a:bodyPr/>
          <a:lstStyle>
            <a:lvl1pPr>
              <a:defRPr b="1">
                <a:solidFill>
                  <a:schemeClr val="tx1"/>
                </a:solidFill>
              </a:defRPr>
            </a:lvl1pPr>
          </a:lstStyle>
          <a:p>
            <a:pPr>
              <a:defRPr/>
            </a:pPr>
            <a:fld id="{C0D97083-9A32-4753-BC49-8869E2A0E43D}" type="slidenum">
              <a:rPr lang="cs-CZ" smtClean="0"/>
              <a:pPr>
                <a:defRPr/>
              </a:pPr>
              <a:t>‹#›</a:t>
            </a:fld>
            <a:r>
              <a:rPr lang="cs-CZ" dirty="0" smtClean="0"/>
              <a:t> z 90</a:t>
            </a:r>
            <a:endParaRPr lang="cs-CZ" dirty="0"/>
          </a:p>
        </p:txBody>
      </p:sp>
    </p:spTree>
    <p:extLst>
      <p:ext uri="{BB962C8B-B14F-4D97-AF65-F5344CB8AC3E}">
        <p14:creationId xmlns:p14="http://schemas.microsoft.com/office/powerpoint/2010/main" val="140719432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3103F8EE-D0A1-45F5-A5DF-662DF806B421}" type="datetime1">
              <a:rPr lang="cs-CZ" smtClean="0"/>
              <a:pPr>
                <a:defRPr/>
              </a:pPr>
              <a:t>2.5.2017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6" name="Zástupný symbol pro číslo snímku 5"/>
          <p:cNvSpPr>
            <a:spLocks noGrp="1"/>
          </p:cNvSpPr>
          <p:nvPr>
            <p:ph type="sldNum" sz="quarter" idx="12"/>
          </p:nvPr>
        </p:nvSpPr>
        <p:spPr/>
        <p:txBody>
          <a:bodyPr/>
          <a:lstStyle>
            <a:lvl1pPr>
              <a:defRPr/>
            </a:lvl1pPr>
          </a:lstStyle>
          <a:p>
            <a:pPr>
              <a:defRPr/>
            </a:pPr>
            <a:fld id="{7E045A43-5CD0-4104-8C29-83A1A1E8B3A4}" type="slidenum">
              <a:rPr lang="cs-CZ"/>
              <a:pPr>
                <a:defRPr/>
              </a:pPr>
              <a:t>‹#›</a:t>
            </a:fld>
            <a:endParaRPr lang="cs-CZ"/>
          </a:p>
        </p:txBody>
      </p:sp>
    </p:spTree>
    <p:extLst>
      <p:ext uri="{BB962C8B-B14F-4D97-AF65-F5344CB8AC3E}">
        <p14:creationId xmlns:p14="http://schemas.microsoft.com/office/powerpoint/2010/main" val="306314014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881B2CE-39E9-4F04-8999-B8701D24218A}" type="datetime1">
              <a:rPr lang="cs-CZ" smtClean="0"/>
              <a:pPr>
                <a:defRPr/>
              </a:pPr>
              <a:t>2.5.2017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6" name="Zástupný symbol pro číslo snímku 5"/>
          <p:cNvSpPr>
            <a:spLocks noGrp="1"/>
          </p:cNvSpPr>
          <p:nvPr>
            <p:ph type="sldNum" sz="quarter" idx="12"/>
          </p:nvPr>
        </p:nvSpPr>
        <p:spPr/>
        <p:txBody>
          <a:bodyPr/>
          <a:lstStyle>
            <a:lvl1pPr>
              <a:defRPr/>
            </a:lvl1pPr>
          </a:lstStyle>
          <a:p>
            <a:pPr>
              <a:defRPr/>
            </a:pPr>
            <a:fld id="{BA8A34B7-0473-4800-8A8F-3C13F54DCB99}" type="slidenum">
              <a:rPr lang="cs-CZ"/>
              <a:pPr>
                <a:defRPr/>
              </a:pPr>
              <a:t>‹#›</a:t>
            </a:fld>
            <a:endParaRPr lang="cs-CZ"/>
          </a:p>
        </p:txBody>
      </p:sp>
    </p:spTree>
    <p:extLst>
      <p:ext uri="{BB962C8B-B14F-4D97-AF65-F5344CB8AC3E}">
        <p14:creationId xmlns:p14="http://schemas.microsoft.com/office/powerpoint/2010/main" val="39493180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0B4FDD82-2883-4642-BE0E-AE46DD93DFB9}" type="datetime1">
              <a:rPr lang="cs-CZ" smtClean="0"/>
              <a:pPr>
                <a:defRPr/>
              </a:pPr>
              <a:t>2.5.2017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Strategie NTK 2013–2019</a:t>
            </a:r>
          </a:p>
        </p:txBody>
      </p:sp>
      <p:pic>
        <p:nvPicPr>
          <p:cNvPr id="7" name="Obrázek 15"/>
          <p:cNvPicPr>
            <a:picLocks noChangeAspect="1"/>
          </p:cNvPicPr>
          <p:nvPr userDrawn="1"/>
        </p:nvPicPr>
        <p:blipFill>
          <a:blip r:embed="rId2"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0" y="6403143"/>
            <a:ext cx="9155112" cy="454857"/>
          </a:xfrm>
          <a:prstGeom prst="rect">
            <a:avLst/>
          </a:prstGeom>
        </p:spPr>
      </p:pic>
      <p:sp>
        <p:nvSpPr>
          <p:cNvPr id="8" name="Zástupný symbol pro číslo snímku 5"/>
          <p:cNvSpPr>
            <a:spLocks noGrp="1"/>
          </p:cNvSpPr>
          <p:nvPr>
            <p:ph type="sldNum" sz="quarter" idx="12"/>
          </p:nvPr>
        </p:nvSpPr>
        <p:spPr>
          <a:xfrm>
            <a:off x="6732240" y="6435841"/>
            <a:ext cx="2133600" cy="365125"/>
          </a:xfrm>
        </p:spPr>
        <p:txBody>
          <a:bodyPr/>
          <a:lstStyle>
            <a:lvl1pPr>
              <a:defRPr b="1">
                <a:solidFill>
                  <a:schemeClr val="tx1"/>
                </a:solidFill>
              </a:defRPr>
            </a:lvl1pPr>
          </a:lstStyle>
          <a:p>
            <a:pPr>
              <a:defRPr/>
            </a:pPr>
            <a:fld id="{C0D97083-9A32-4753-BC49-8869E2A0E43D}" type="slidenum">
              <a:rPr lang="cs-CZ" smtClean="0"/>
              <a:pPr>
                <a:defRPr/>
              </a:pPr>
              <a:t>‹#›</a:t>
            </a:fld>
            <a:r>
              <a:rPr lang="cs-CZ" dirty="0" smtClean="0"/>
              <a:t> z 90</a:t>
            </a:r>
            <a:endParaRPr lang="cs-CZ" dirty="0"/>
          </a:p>
        </p:txBody>
      </p:sp>
    </p:spTree>
    <p:extLst>
      <p:ext uri="{BB962C8B-B14F-4D97-AF65-F5344CB8AC3E}">
        <p14:creationId xmlns:p14="http://schemas.microsoft.com/office/powerpoint/2010/main" val="29521181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9C167DC4-C926-4B25-9E82-6020551B423A}" type="datetime1">
              <a:rPr lang="cs-CZ" smtClean="0"/>
              <a:pPr>
                <a:defRPr/>
              </a:pPr>
              <a:t>2.5.2017</a:t>
            </a:fld>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6" name="Zástupný symbol pro číslo snímku 5"/>
          <p:cNvSpPr>
            <a:spLocks noGrp="1"/>
          </p:cNvSpPr>
          <p:nvPr>
            <p:ph type="sldNum" sz="quarter" idx="12"/>
          </p:nvPr>
        </p:nvSpPr>
        <p:spPr/>
        <p:txBody>
          <a:bodyPr/>
          <a:lstStyle>
            <a:lvl1pPr>
              <a:defRPr/>
            </a:lvl1pPr>
          </a:lstStyle>
          <a:p>
            <a:pPr>
              <a:defRPr/>
            </a:pPr>
            <a:fld id="{85F3E453-A4AF-4C86-A019-95A22F6BE67E}" type="slidenum">
              <a:rPr lang="cs-CZ"/>
              <a:pPr>
                <a:defRPr/>
              </a:pPr>
              <a:t>‹#›</a:t>
            </a:fld>
            <a:endParaRPr lang="cs-CZ"/>
          </a:p>
        </p:txBody>
      </p:sp>
    </p:spTree>
    <p:extLst>
      <p:ext uri="{BB962C8B-B14F-4D97-AF65-F5344CB8AC3E}">
        <p14:creationId xmlns:p14="http://schemas.microsoft.com/office/powerpoint/2010/main" val="314895364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7D83C428-55B7-4AA5-9B07-23776F2FDA4B}" type="datetime1">
              <a:rPr lang="cs-CZ" smtClean="0"/>
              <a:pPr>
                <a:defRPr/>
              </a:pPr>
              <a:t>2.5.2017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7" name="Zástupný symbol pro číslo snímku 5"/>
          <p:cNvSpPr>
            <a:spLocks noGrp="1"/>
          </p:cNvSpPr>
          <p:nvPr>
            <p:ph type="sldNum" sz="quarter" idx="12"/>
          </p:nvPr>
        </p:nvSpPr>
        <p:spPr/>
        <p:txBody>
          <a:bodyPr/>
          <a:lstStyle>
            <a:lvl1pPr>
              <a:defRPr/>
            </a:lvl1pPr>
          </a:lstStyle>
          <a:p>
            <a:pPr>
              <a:defRPr/>
            </a:pPr>
            <a:fld id="{27F61E22-BE04-4743-8B98-044C68E93B99}" type="slidenum">
              <a:rPr lang="cs-CZ"/>
              <a:pPr>
                <a:defRPr/>
              </a:pPr>
              <a:t>‹#›</a:t>
            </a:fld>
            <a:endParaRPr lang="cs-CZ"/>
          </a:p>
        </p:txBody>
      </p:sp>
    </p:spTree>
    <p:extLst>
      <p:ext uri="{BB962C8B-B14F-4D97-AF65-F5344CB8AC3E}">
        <p14:creationId xmlns:p14="http://schemas.microsoft.com/office/powerpoint/2010/main" val="65329510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5B8DD28B-61D7-4FF8-90BE-42B2B93C53AC}" type="datetime1">
              <a:rPr lang="cs-CZ" smtClean="0"/>
              <a:pPr>
                <a:defRPr/>
              </a:pPr>
              <a:t>2.5.2017</a:t>
            </a:fld>
            <a:endParaRPr lang="cs-CZ"/>
          </a:p>
        </p:txBody>
      </p:sp>
      <p:sp>
        <p:nvSpPr>
          <p:cNvPr id="8"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9" name="Zástupný symbol pro číslo snímku 5"/>
          <p:cNvSpPr>
            <a:spLocks noGrp="1"/>
          </p:cNvSpPr>
          <p:nvPr>
            <p:ph type="sldNum" sz="quarter" idx="12"/>
          </p:nvPr>
        </p:nvSpPr>
        <p:spPr/>
        <p:txBody>
          <a:bodyPr/>
          <a:lstStyle>
            <a:lvl1pPr>
              <a:defRPr/>
            </a:lvl1pPr>
          </a:lstStyle>
          <a:p>
            <a:pPr>
              <a:defRPr/>
            </a:pPr>
            <a:fld id="{71B2BC43-4804-4F6A-A212-822268ABB638}" type="slidenum">
              <a:rPr lang="cs-CZ"/>
              <a:pPr>
                <a:defRPr/>
              </a:pPr>
              <a:t>‹#›</a:t>
            </a:fld>
            <a:endParaRPr lang="cs-CZ"/>
          </a:p>
        </p:txBody>
      </p:sp>
    </p:spTree>
    <p:extLst>
      <p:ext uri="{BB962C8B-B14F-4D97-AF65-F5344CB8AC3E}">
        <p14:creationId xmlns:p14="http://schemas.microsoft.com/office/powerpoint/2010/main" val="172286832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807B2581-2E23-4870-B657-F63E4EF884ED}" type="datetime1">
              <a:rPr lang="cs-CZ" smtClean="0"/>
              <a:pPr>
                <a:defRPr/>
              </a:pPr>
              <a:t>2.5.2017</a:t>
            </a:fld>
            <a:endParaRPr lang="cs-CZ"/>
          </a:p>
        </p:txBody>
      </p:sp>
      <p:sp>
        <p:nvSpPr>
          <p:cNvPr id="4"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5" name="Zástupný symbol pro číslo snímku 5"/>
          <p:cNvSpPr>
            <a:spLocks noGrp="1"/>
          </p:cNvSpPr>
          <p:nvPr>
            <p:ph type="sldNum" sz="quarter" idx="12"/>
          </p:nvPr>
        </p:nvSpPr>
        <p:spPr/>
        <p:txBody>
          <a:bodyPr/>
          <a:lstStyle>
            <a:lvl1pPr>
              <a:defRPr/>
            </a:lvl1pPr>
          </a:lstStyle>
          <a:p>
            <a:pPr>
              <a:defRPr/>
            </a:pPr>
            <a:fld id="{F004B1F8-4D74-42EF-AF07-6C14A8567024}" type="slidenum">
              <a:rPr lang="cs-CZ"/>
              <a:pPr>
                <a:defRPr/>
              </a:pPr>
              <a:t>‹#›</a:t>
            </a:fld>
            <a:endParaRPr lang="cs-CZ"/>
          </a:p>
        </p:txBody>
      </p:sp>
    </p:spTree>
    <p:extLst>
      <p:ext uri="{BB962C8B-B14F-4D97-AF65-F5344CB8AC3E}">
        <p14:creationId xmlns:p14="http://schemas.microsoft.com/office/powerpoint/2010/main" val="336422383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0BCD47A6-2EBA-431C-AE82-CAECDABB60DB}" type="datetime1">
              <a:rPr lang="cs-CZ" smtClean="0"/>
              <a:pPr>
                <a:defRPr/>
              </a:pPr>
              <a:t>2.5.2017</a:t>
            </a:fld>
            <a:endParaRPr lang="cs-CZ"/>
          </a:p>
        </p:txBody>
      </p:sp>
      <p:sp>
        <p:nvSpPr>
          <p:cNvPr id="3"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4" name="Zástupný symbol pro číslo snímku 5"/>
          <p:cNvSpPr>
            <a:spLocks noGrp="1"/>
          </p:cNvSpPr>
          <p:nvPr>
            <p:ph type="sldNum" sz="quarter" idx="12"/>
          </p:nvPr>
        </p:nvSpPr>
        <p:spPr/>
        <p:txBody>
          <a:bodyPr/>
          <a:lstStyle>
            <a:lvl1pPr>
              <a:defRPr/>
            </a:lvl1pPr>
          </a:lstStyle>
          <a:p>
            <a:pPr>
              <a:defRPr/>
            </a:pPr>
            <a:fld id="{75882AB4-CD3E-4404-89D2-402FAE7BCDF3}" type="slidenum">
              <a:rPr lang="cs-CZ"/>
              <a:pPr>
                <a:defRPr/>
              </a:pPr>
              <a:t>‹#›</a:t>
            </a:fld>
            <a:endParaRPr lang="cs-CZ"/>
          </a:p>
        </p:txBody>
      </p:sp>
    </p:spTree>
    <p:extLst>
      <p:ext uri="{BB962C8B-B14F-4D97-AF65-F5344CB8AC3E}">
        <p14:creationId xmlns:p14="http://schemas.microsoft.com/office/powerpoint/2010/main" val="411728438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EC04062-E208-4112-86BE-2806A6CE848C}" type="datetime1">
              <a:rPr lang="cs-CZ" smtClean="0"/>
              <a:pPr>
                <a:defRPr/>
              </a:pPr>
              <a:t>2.5.2017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7" name="Zástupný symbol pro číslo snímku 5"/>
          <p:cNvSpPr>
            <a:spLocks noGrp="1"/>
          </p:cNvSpPr>
          <p:nvPr>
            <p:ph type="sldNum" sz="quarter" idx="12"/>
          </p:nvPr>
        </p:nvSpPr>
        <p:spPr/>
        <p:txBody>
          <a:bodyPr/>
          <a:lstStyle>
            <a:lvl1pPr>
              <a:defRPr/>
            </a:lvl1pPr>
          </a:lstStyle>
          <a:p>
            <a:pPr>
              <a:defRPr/>
            </a:pPr>
            <a:fld id="{4C1AB6B3-02B5-4C4E-8B42-0945B3649F67}" type="slidenum">
              <a:rPr lang="cs-CZ"/>
              <a:pPr>
                <a:defRPr/>
              </a:pPr>
              <a:t>‹#›</a:t>
            </a:fld>
            <a:endParaRPr lang="cs-CZ"/>
          </a:p>
        </p:txBody>
      </p:sp>
    </p:spTree>
    <p:extLst>
      <p:ext uri="{BB962C8B-B14F-4D97-AF65-F5344CB8AC3E}">
        <p14:creationId xmlns:p14="http://schemas.microsoft.com/office/powerpoint/2010/main" val="23489887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BBB28DAF-F828-491D-AAFA-3136D557DC6D}" type="datetime1">
              <a:rPr lang="cs-CZ" smtClean="0"/>
              <a:pPr>
                <a:defRPr/>
              </a:pPr>
              <a:t>2.5.2017</a:t>
            </a:fld>
            <a:endParaRPr lang="cs-CZ"/>
          </a:p>
        </p:txBody>
      </p:sp>
      <p:sp>
        <p:nvSpPr>
          <p:cNvPr id="6" name="Zástupný symbol pro zápatí 4"/>
          <p:cNvSpPr>
            <a:spLocks noGrp="1"/>
          </p:cNvSpPr>
          <p:nvPr>
            <p:ph type="ftr" sz="quarter" idx="11"/>
          </p:nvPr>
        </p:nvSpPr>
        <p:spPr/>
        <p:txBody>
          <a:bodyPr/>
          <a:lstStyle>
            <a:lvl1pPr>
              <a:defRPr/>
            </a:lvl1pPr>
          </a:lstStyle>
          <a:p>
            <a:pPr>
              <a:defRPr/>
            </a:pPr>
            <a:r>
              <a:rPr lang="cs-CZ"/>
              <a:t>Strategie NTK 2013–2019</a:t>
            </a:r>
          </a:p>
        </p:txBody>
      </p:sp>
      <p:sp>
        <p:nvSpPr>
          <p:cNvPr id="7" name="Zástupný symbol pro číslo snímku 5"/>
          <p:cNvSpPr>
            <a:spLocks noGrp="1"/>
          </p:cNvSpPr>
          <p:nvPr>
            <p:ph type="sldNum" sz="quarter" idx="12"/>
          </p:nvPr>
        </p:nvSpPr>
        <p:spPr/>
        <p:txBody>
          <a:bodyPr/>
          <a:lstStyle>
            <a:lvl1pPr>
              <a:defRPr/>
            </a:lvl1pPr>
          </a:lstStyle>
          <a:p>
            <a:pPr>
              <a:defRPr/>
            </a:pPr>
            <a:fld id="{9D33C454-2F49-4C8E-A865-1B6F758CBF05}" type="slidenum">
              <a:rPr lang="cs-CZ"/>
              <a:pPr>
                <a:defRPr/>
              </a:pPr>
              <a:t>‹#›</a:t>
            </a:fld>
            <a:endParaRPr lang="cs-CZ" dirty="0"/>
          </a:p>
        </p:txBody>
      </p:sp>
    </p:spTree>
    <p:extLst>
      <p:ext uri="{BB962C8B-B14F-4D97-AF65-F5344CB8AC3E}">
        <p14:creationId xmlns:p14="http://schemas.microsoft.com/office/powerpoint/2010/main" val="222269140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7656CC4-51D5-4C19-B42E-8AC799938CA7}" type="datetime1">
              <a:rPr lang="cs-CZ" smtClean="0"/>
              <a:pPr>
                <a:defRPr/>
              </a:pPr>
              <a:t>2.5.2017</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cs-CZ"/>
              <a:t>Strategie NTK 2013–2019</a:t>
            </a:r>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B655FA3-D33B-4F65-BCE7-73E259FF1909}"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Univers Com 65 Bold" pitchFamily="34" charset="-18"/>
        </a:defRPr>
      </a:lvl2pPr>
      <a:lvl3pPr algn="ctr" rtl="0" eaLnBrk="0" fontAlgn="base" hangingPunct="0">
        <a:spcBef>
          <a:spcPct val="0"/>
        </a:spcBef>
        <a:spcAft>
          <a:spcPct val="0"/>
        </a:spcAft>
        <a:defRPr sz="4400">
          <a:solidFill>
            <a:schemeClr val="tx1"/>
          </a:solidFill>
          <a:latin typeface="Univers Com 65 Bold" pitchFamily="34" charset="-18"/>
        </a:defRPr>
      </a:lvl3pPr>
      <a:lvl4pPr algn="ctr" rtl="0" eaLnBrk="0" fontAlgn="base" hangingPunct="0">
        <a:spcBef>
          <a:spcPct val="0"/>
        </a:spcBef>
        <a:spcAft>
          <a:spcPct val="0"/>
        </a:spcAft>
        <a:defRPr sz="4400">
          <a:solidFill>
            <a:schemeClr val="tx1"/>
          </a:solidFill>
          <a:latin typeface="Univers Com 65 Bold" pitchFamily="34" charset="-18"/>
        </a:defRPr>
      </a:lvl4pPr>
      <a:lvl5pPr algn="ctr" rtl="0" eaLnBrk="0" fontAlgn="base" hangingPunct="0">
        <a:spcBef>
          <a:spcPct val="0"/>
        </a:spcBef>
        <a:spcAft>
          <a:spcPct val="0"/>
        </a:spcAft>
        <a:defRPr sz="4400">
          <a:solidFill>
            <a:schemeClr val="tx1"/>
          </a:solidFill>
          <a:latin typeface="Univers Com 65 Bold" pitchFamily="34" charset="-18"/>
        </a:defRPr>
      </a:lvl5pPr>
      <a:lvl6pPr marL="457200" algn="ctr" rtl="0" fontAlgn="base">
        <a:spcBef>
          <a:spcPct val="0"/>
        </a:spcBef>
        <a:spcAft>
          <a:spcPct val="0"/>
        </a:spcAft>
        <a:defRPr sz="4400">
          <a:solidFill>
            <a:schemeClr val="tx1"/>
          </a:solidFill>
          <a:latin typeface="Univers Com 65 Bold" pitchFamily="34" charset="-18"/>
        </a:defRPr>
      </a:lvl6pPr>
      <a:lvl7pPr marL="914400" algn="ctr" rtl="0" fontAlgn="base">
        <a:spcBef>
          <a:spcPct val="0"/>
        </a:spcBef>
        <a:spcAft>
          <a:spcPct val="0"/>
        </a:spcAft>
        <a:defRPr sz="4400">
          <a:solidFill>
            <a:schemeClr val="tx1"/>
          </a:solidFill>
          <a:latin typeface="Univers Com 65 Bold" pitchFamily="34" charset="-18"/>
        </a:defRPr>
      </a:lvl7pPr>
      <a:lvl8pPr marL="1371600" algn="ctr" rtl="0" fontAlgn="base">
        <a:spcBef>
          <a:spcPct val="0"/>
        </a:spcBef>
        <a:spcAft>
          <a:spcPct val="0"/>
        </a:spcAft>
        <a:defRPr sz="4400">
          <a:solidFill>
            <a:schemeClr val="tx1"/>
          </a:solidFill>
          <a:latin typeface="Univers Com 65 Bold" pitchFamily="34" charset="-18"/>
        </a:defRPr>
      </a:lvl8pPr>
      <a:lvl9pPr marL="1828800" algn="ctr" rtl="0" fontAlgn="base">
        <a:spcBef>
          <a:spcPct val="0"/>
        </a:spcBef>
        <a:spcAft>
          <a:spcPct val="0"/>
        </a:spcAft>
        <a:defRPr sz="4400">
          <a:solidFill>
            <a:schemeClr val="tx1"/>
          </a:solidFill>
          <a:latin typeface="Univers Com 65 Bold" pitchFamily="34" charset="-18"/>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http://www.upv.cz/cs/prumyslova-prava/vynalezy-patenty.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www.patentuj.cz/" TargetMode="External"/><Relationship Id="rId5" Type="http://schemas.openxmlformats.org/officeDocument/2006/relationships/hyperlink" Target="http://www.wipo.int/patents/en/faq_patents.html" TargetMode="External"/><Relationship Id="rId4" Type="http://schemas.openxmlformats.org/officeDocument/2006/relationships/hyperlink" Target="https://www.czso.cz/csu/czso/patentova_statistika"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web2.wipo.int/ipcpub/#refresh=page" TargetMode="External"/><Relationship Id="rId3" Type="http://schemas.openxmlformats.org/officeDocument/2006/relationships/image" Target="../media/image4.png"/><Relationship Id="rId7" Type="http://schemas.openxmlformats.org/officeDocument/2006/relationships/hyperlink" Target="https://www.techlib.cz/default/files/download/id/85310/uplny-tridici-znak.jp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isdv.upv.cz/portal/pls/portal/hxmptn" TargetMode="External"/><Relationship Id="rId11" Type="http://schemas.openxmlformats.org/officeDocument/2006/relationships/hyperlink" Target="http://www.upv.cz/cs/publikace/tridniky/tridniky-ochranne-znamky.html" TargetMode="External"/><Relationship Id="rId5" Type="http://schemas.openxmlformats.org/officeDocument/2006/relationships/hyperlink" Target="http://www.upv.cz/cs/publikace/tridniky/tridnik-vynalezy.html.html" TargetMode="External"/><Relationship Id="rId10" Type="http://schemas.openxmlformats.org/officeDocument/2006/relationships/hyperlink" Target="http://www.upv.cz/cs/publikace/tridniky/tridnik-prumyslove-vzory.html" TargetMode="External"/><Relationship Id="rId4" Type="http://schemas.openxmlformats.org/officeDocument/2006/relationships/hyperlink" Target="http://www.wipo.int/classifications/ipc/en/" TargetMode="External"/><Relationship Id="rId9" Type="http://schemas.openxmlformats.org/officeDocument/2006/relationships/hyperlink" Target="http://worldwide.espacenet.com/classification?locale=en_EP"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ezproxy.techlib.cz/login?url=http://webofknowledge.com/DIIDW" TargetMode="External"/><Relationship Id="rId4" Type="http://schemas.openxmlformats.org/officeDocument/2006/relationships/hyperlink" Target="https://vufind.techlib.cz/Search/Results?lookfor=patent*+OR+%22intellectual+propert*%22&amp;type=AllFields&amp;sort=year&amp;filter%5b%5d=format:%22Book%22"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www.epo.org/learning-events/e-learning.html" TargetMode="External"/><Relationship Id="rId3" Type="http://schemas.openxmlformats.org/officeDocument/2006/relationships/image" Target="../media/image4.png"/><Relationship Id="rId7" Type="http://schemas.openxmlformats.org/officeDocument/2006/relationships/hyperlink" Target="http://www.bl.uk/collection-guides/patent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upv.cz/dms/pdf_dokumenty/pv/help_pvz/HELP_PVZ.PDF" TargetMode="External"/><Relationship Id="rId5" Type="http://schemas.openxmlformats.org/officeDocument/2006/relationships/hyperlink" Target="http://upv.cz/dms/pdf_dokumenty/oz_pdf/help_oz/HELP_OZ.PDF" TargetMode="External"/><Relationship Id="rId10" Type="http://schemas.openxmlformats.org/officeDocument/2006/relationships/hyperlink" Target="http://www.medistyl.info/index.php/cz/resersni-sluzby/patentove-informace" TargetMode="External"/><Relationship Id="rId4" Type="http://schemas.openxmlformats.org/officeDocument/2006/relationships/hyperlink" Target="http://www.upv.cz/dms/pdf_dokumenty/vynalezy/help_pv/HELP_PV.PDF" TargetMode="External"/><Relationship Id="rId9" Type="http://schemas.openxmlformats.org/officeDocument/2006/relationships/hyperlink" Target="https://www.upv.cz/cs/sluzby-uradu/informacni-sluzby/reserse/reserse-a-pravidla-pro-jejich-poskytovani.html"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iva.k.utb.cz/?page_id=4563" TargetMode="External"/><Relationship Id="rId3" Type="http://schemas.openxmlformats.org/officeDocument/2006/relationships/image" Target="../media/image4.png"/><Relationship Id="rId7" Type="http://schemas.openxmlformats.org/officeDocument/2006/relationships/hyperlink" Target="https://sites.google.com/site/novaiso690/schema-a-priklady/patenty-p" TargetMode="External"/><Relationship Id="rId12" Type="http://schemas.openxmlformats.org/officeDocument/2006/relationships/hyperlink" Target="http://www.citacepro.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worldwide.espacenet.com/publicationDetails/originalDocument?CC=EP&amp;NR=2873442A1&amp;KC=A1&amp;FT=D&amp;ND=3&amp;date=20150520&amp;DB=worldwide.espacenet.com&amp;locale=en_EP" TargetMode="External"/><Relationship Id="rId11" Type="http://schemas.openxmlformats.org/officeDocument/2006/relationships/hyperlink" Target="http://vydavatelstvi.vscht.cz/apps/uid_ea-002/citace/patenty.html" TargetMode="External"/><Relationship Id="rId5" Type="http://schemas.openxmlformats.org/officeDocument/2006/relationships/hyperlink" Target="http://www.ic.gc.ca/opic-cipo/cpd/eng/patent/2902524/summary.html" TargetMode="External"/><Relationship Id="rId10" Type="http://schemas.openxmlformats.org/officeDocument/2006/relationships/hyperlink" Target="http://citace.com/" TargetMode="External"/><Relationship Id="rId4" Type="http://schemas.openxmlformats.org/officeDocument/2006/relationships/hyperlink" Target="http://spisy.upv.cz/Patents/FullDocuments/298/298891.pdf" TargetMode="External"/><Relationship Id="rId9" Type="http://schemas.openxmlformats.org/officeDocument/2006/relationships/hyperlink" Target="http://knihovna.cvut.cz/studium/jak-psat-vskp/doporuceni/priklady-citovani/patent.html"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upv.cz/cs/sluzby-uradu/databaze-on-line/databaze-patentu-a-uzitnych-vzoru/zahranicni-databaze.html" TargetMode="External"/><Relationship Id="rId13" Type="http://schemas.openxmlformats.org/officeDocument/2006/relationships/hyperlink" Target="https://depatisnet.dpma.de/DepatisNet/depatisnet?window=1&amp;space=main&amp;content=recherche&amp;action=einsteiger" TargetMode="External"/><Relationship Id="rId18" Type="http://schemas.openxmlformats.org/officeDocument/2006/relationships/hyperlink" Target="http://www.wipo.int/portal/en/index.html" TargetMode="External"/><Relationship Id="rId3" Type="http://schemas.openxmlformats.org/officeDocument/2006/relationships/image" Target="../media/image4.png"/><Relationship Id="rId7" Type="http://schemas.openxmlformats.org/officeDocument/2006/relationships/hyperlink" Target="http://isdv.upv.cz/portal/pls/portal/portlets.vza.formular" TargetMode="External"/><Relationship Id="rId12" Type="http://schemas.openxmlformats.org/officeDocument/2006/relationships/hyperlink" Target="http://www.uspto.gov/" TargetMode="External"/><Relationship Id="rId17" Type="http://schemas.openxmlformats.org/officeDocument/2006/relationships/hyperlink" Target="http://www.wipo.int/patentscope/en" TargetMode="External"/><Relationship Id="rId2" Type="http://schemas.openxmlformats.org/officeDocument/2006/relationships/notesSlide" Target="../notesSlides/notesSlide7.xml"/><Relationship Id="rId16" Type="http://schemas.openxmlformats.org/officeDocument/2006/relationships/hyperlink" Target="http://www.epo.org/service-support/useful-links.html" TargetMode="External"/><Relationship Id="rId1" Type="http://schemas.openxmlformats.org/officeDocument/2006/relationships/slideLayout" Target="../slideLayouts/slideLayout2.xml"/><Relationship Id="rId6" Type="http://schemas.openxmlformats.org/officeDocument/2006/relationships/hyperlink" Target="http://isdv.upv.cz/portal/pls/portal/portlets.oza.formular" TargetMode="External"/><Relationship Id="rId11" Type="http://schemas.openxmlformats.org/officeDocument/2006/relationships/hyperlink" Target="http://apps.webofknowledge.com/DIIDW_GeneralSearch_input.do?product=DIIDW&amp;SID=R2ZMcpuRXDLdpPJ7qAs&amp;search_mode=GeneralSearch" TargetMode="External"/><Relationship Id="rId5" Type="http://schemas.openxmlformats.org/officeDocument/2006/relationships/hyperlink" Target="http://www.upv.cz/cs/sluzby-uradu/databaze-on-line/databaze-patentu-a-uzitnych-vzoru/narodni-databaze.html" TargetMode="External"/><Relationship Id="rId15" Type="http://schemas.openxmlformats.org/officeDocument/2006/relationships/hyperlink" Target="http://ep.espacenet.com/advancedSearch?locale=en_EP" TargetMode="External"/><Relationship Id="rId10" Type="http://schemas.openxmlformats.org/officeDocument/2006/relationships/hyperlink" Target="http://www.uspto.gov/patents/process/search/index.jsp" TargetMode="External"/><Relationship Id="rId19" Type="http://schemas.openxmlformats.org/officeDocument/2006/relationships/hyperlink" Target="https://www.google.com/?tbm=pts&amp;gws_rd=ssl" TargetMode="External"/><Relationship Id="rId4" Type="http://schemas.openxmlformats.org/officeDocument/2006/relationships/hyperlink" Target="http://www.upv.cz/cs.html" TargetMode="External"/><Relationship Id="rId9" Type="http://schemas.openxmlformats.org/officeDocument/2006/relationships/hyperlink" Target="http://www.upv.cz/cs/publikace/tridniky.html" TargetMode="External"/><Relationship Id="rId14" Type="http://schemas.openxmlformats.org/officeDocument/2006/relationships/hyperlink" Target="http://www.dpma.d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3" cstate="print">
            <a:lum bright="90000" contrast="-70000"/>
            <a:extLst>
              <a:ext uri="{28A0092B-C50C-407E-A947-70E740481C1C}">
                <a14:useLocalDpi xmlns:a14="http://schemas.microsoft.com/office/drawing/2010/main" val="0"/>
              </a:ext>
            </a:extLst>
          </a:blip>
          <a:srcRect/>
          <a:stretch>
            <a:fillRect/>
          </a:stretch>
        </p:blipFill>
        <p:spPr bwMode="auto">
          <a:xfrm>
            <a:off x="254000" y="1268413"/>
            <a:ext cx="8421688" cy="442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Nadpis 1"/>
          <p:cNvSpPr>
            <a:spLocks noGrp="1"/>
          </p:cNvSpPr>
          <p:nvPr>
            <p:ph type="ctrTitle"/>
          </p:nvPr>
        </p:nvSpPr>
        <p:spPr>
          <a:xfrm>
            <a:off x="3275856" y="2708920"/>
            <a:ext cx="2304256" cy="936104"/>
          </a:xfrm>
        </p:spPr>
        <p:txBody>
          <a:bodyPr lIns="0" tIns="0" rIns="0" bIns="0" anchor="t"/>
          <a:lstStyle/>
          <a:p>
            <a:pPr algn="l" eaLnBrk="1" hangingPunct="1"/>
            <a:r>
              <a:rPr lang="cs-CZ" sz="4800" b="1" dirty="0" smtClean="0">
                <a:solidFill>
                  <a:srgbClr val="CE3736"/>
                </a:solidFill>
                <a:latin typeface="Arial" panose="020B0604020202020204" pitchFamily="34" charset="0"/>
                <a:cs typeface="Arial" panose="020B0604020202020204" pitchFamily="34" charset="0"/>
              </a:rPr>
              <a:t>patenty</a:t>
            </a:r>
            <a:endParaRPr lang="cs-CZ" sz="3200" b="1" dirty="0" smtClean="0">
              <a:solidFill>
                <a:srgbClr val="CE3736"/>
              </a:solidFill>
              <a:latin typeface="Arial" panose="020B0604020202020204" pitchFamily="34" charset="0"/>
              <a:cs typeface="Arial" panose="020B0604020202020204" pitchFamily="34" charset="0"/>
            </a:endParaRPr>
          </a:p>
        </p:txBody>
      </p:sp>
      <p:sp>
        <p:nvSpPr>
          <p:cNvPr id="3" name="Podnadpis 2"/>
          <p:cNvSpPr>
            <a:spLocks noGrp="1"/>
          </p:cNvSpPr>
          <p:nvPr>
            <p:ph type="subTitle" idx="1"/>
          </p:nvPr>
        </p:nvSpPr>
        <p:spPr>
          <a:xfrm>
            <a:off x="683568" y="4221088"/>
            <a:ext cx="7088187" cy="1752600"/>
          </a:xfrm>
        </p:spPr>
        <p:txBody>
          <a:bodyPr lIns="0" tIns="0" rIns="0" bIns="0" rtlCol="0">
            <a:normAutofit/>
          </a:bodyPr>
          <a:lstStyle/>
          <a:p>
            <a:pPr algn="l" eaLnBrk="1" fontAlgn="auto" hangingPunct="1">
              <a:spcAft>
                <a:spcPts val="0"/>
              </a:spcAft>
              <a:defRPr/>
            </a:pPr>
            <a:endParaRPr lang="en-US" dirty="0" smtClean="0">
              <a:solidFill>
                <a:schemeClr val="tx1"/>
              </a:solidFill>
              <a:latin typeface="Arial" panose="020B0604020202020204" pitchFamily="34" charset="0"/>
              <a:cs typeface="Arial" panose="020B0604020202020204" pitchFamily="34" charset="0"/>
            </a:endParaRPr>
          </a:p>
        </p:txBody>
      </p:sp>
      <p:sp>
        <p:nvSpPr>
          <p:cNvPr id="9" name="Subtitle 4"/>
          <p:cNvSpPr txBox="1">
            <a:spLocks/>
          </p:cNvSpPr>
          <p:nvPr/>
        </p:nvSpPr>
        <p:spPr bwMode="auto">
          <a:xfrm>
            <a:off x="611559" y="6094983"/>
            <a:ext cx="2448273" cy="358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cs-CZ" sz="1600" dirty="0" smtClean="0">
                <a:solidFill>
                  <a:schemeClr val="tx1"/>
                </a:solidFill>
                <a:latin typeface="Arial" panose="020B0604020202020204" pitchFamily="34" charset="0"/>
                <a:cs typeface="Arial" panose="020B0604020202020204" pitchFamily="34" charset="0"/>
              </a:rPr>
              <a:t>V.</a:t>
            </a:r>
            <a:r>
              <a:rPr lang="en-US" sz="1600" dirty="0" smtClean="0">
                <a:solidFill>
                  <a:schemeClr val="tx1"/>
                </a:solidFill>
                <a:latin typeface="Arial" panose="020B0604020202020204" pitchFamily="34" charset="0"/>
                <a:cs typeface="Arial" panose="020B0604020202020204" pitchFamily="34" charset="0"/>
              </a:rPr>
              <a:t> </a:t>
            </a:r>
            <a:r>
              <a:rPr lang="cs-CZ" sz="1600" dirty="0" smtClean="0">
                <a:solidFill>
                  <a:schemeClr val="tx1"/>
                </a:solidFill>
                <a:latin typeface="Arial" panose="020B0604020202020204" pitchFamily="34" charset="0"/>
                <a:cs typeface="Arial" panose="020B0604020202020204" pitchFamily="34" charset="0"/>
              </a:rPr>
              <a:t>Turek</a:t>
            </a:r>
            <a:r>
              <a:rPr lang="en-US" sz="1600" dirty="0" smtClean="0">
                <a:solidFill>
                  <a:schemeClr val="tx1"/>
                </a:solidFill>
                <a:latin typeface="Arial" panose="020B0604020202020204" pitchFamily="34" charset="0"/>
                <a:cs typeface="Arial" panose="020B0604020202020204" pitchFamily="34" charset="0"/>
              </a:rPr>
              <a:t>, </a:t>
            </a:r>
            <a:r>
              <a:rPr lang="cs-CZ" sz="1600" dirty="0" smtClean="0">
                <a:solidFill>
                  <a:schemeClr val="tx1"/>
                </a:solidFill>
                <a:latin typeface="Arial" panose="020B0604020202020204" pitchFamily="34" charset="0"/>
                <a:cs typeface="Arial" panose="020B0604020202020204" pitchFamily="34" charset="0"/>
              </a:rPr>
              <a:t>4.5.2017</a:t>
            </a:r>
            <a:endParaRPr lang="en-US" sz="1600" dirty="0" smtClean="0">
              <a:solidFill>
                <a:schemeClr val="tx1"/>
              </a:solidFill>
              <a:latin typeface="Arial" panose="020B0604020202020204" pitchFamily="34" charset="0"/>
              <a:cs typeface="Arial" panose="020B0604020202020204" pitchFamily="34" charset="0"/>
            </a:endParaRPr>
          </a:p>
        </p:txBody>
      </p:sp>
      <p:pic>
        <p:nvPicPr>
          <p:cNvPr id="8" name="Obrázek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8061" y="195619"/>
            <a:ext cx="1495628" cy="96147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Nadpis 1"/>
          <p:cNvSpPr>
            <a:spLocks noGrp="1"/>
          </p:cNvSpPr>
          <p:nvPr>
            <p:ph type="title"/>
          </p:nvPr>
        </p:nvSpPr>
        <p:spPr>
          <a:xfrm>
            <a:off x="467545" y="260648"/>
            <a:ext cx="8012880" cy="521551"/>
          </a:xfrm>
        </p:spPr>
        <p:txBody>
          <a:bodyPr lIns="0" tIns="0" rIns="0" bIns="0" anchor="t"/>
          <a:lstStyle/>
          <a:p>
            <a:pPr algn="l" eaLnBrk="1" hangingPunct="1"/>
            <a:r>
              <a:rPr lang="cs-CZ" sz="2800" b="1" dirty="0" smtClean="0">
                <a:solidFill>
                  <a:srgbClr val="CE3736"/>
                </a:solidFill>
                <a:latin typeface="Arial" panose="020B0604020202020204" pitchFamily="34" charset="0"/>
                <a:cs typeface="Arial" panose="020B0604020202020204" pitchFamily="34" charset="0"/>
              </a:rPr>
              <a:t>Úvod</a:t>
            </a:r>
          </a:p>
        </p:txBody>
      </p:sp>
      <p:sp>
        <p:nvSpPr>
          <p:cNvPr id="21" name="Slide Number Placeholder 20"/>
          <p:cNvSpPr>
            <a:spLocks noGrp="1"/>
          </p:cNvSpPr>
          <p:nvPr>
            <p:ph type="sldNum" sz="quarter" idx="12"/>
          </p:nvPr>
        </p:nvSpPr>
        <p:spPr/>
        <p:txBody>
          <a:bodyPr/>
          <a:lstStyle/>
          <a:p>
            <a:pPr>
              <a:defRPr/>
            </a:pPr>
            <a:fld id="{C0D97083-9A32-4753-BC49-8869E2A0E43D}" type="slidenum">
              <a:rPr lang="cs-CZ" smtClean="0"/>
              <a:pPr>
                <a:defRPr/>
              </a:pPr>
              <a:t>2</a:t>
            </a:fld>
            <a:endParaRPr lang="cs-CZ" dirty="0"/>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6391" y="194931"/>
            <a:ext cx="886314" cy="569773"/>
          </a:xfrm>
          <a:prstGeom prst="rect">
            <a:avLst/>
          </a:prstGeom>
        </p:spPr>
      </p:pic>
      <p:sp>
        <p:nvSpPr>
          <p:cNvPr id="2" name="Zástupný symbol pro obsah 1"/>
          <p:cNvSpPr>
            <a:spLocks noGrp="1"/>
          </p:cNvSpPr>
          <p:nvPr>
            <p:ph idx="1"/>
          </p:nvPr>
        </p:nvSpPr>
        <p:spPr>
          <a:xfrm>
            <a:off x="436753" y="692696"/>
            <a:ext cx="8229600" cy="5688632"/>
          </a:xfrm>
        </p:spPr>
        <p:txBody>
          <a:bodyPr/>
          <a:lstStyle/>
          <a:p>
            <a:pPr marL="0" indent="0">
              <a:buNone/>
            </a:pPr>
            <a:r>
              <a:rPr lang="cs-CZ" sz="1000" b="1" dirty="0"/>
              <a:t>Co je patent?</a:t>
            </a:r>
          </a:p>
          <a:p>
            <a:pPr marL="0" indent="0">
              <a:buNone/>
            </a:pPr>
            <a:endParaRPr lang="cs-CZ" sz="1000" dirty="0"/>
          </a:p>
          <a:p>
            <a:pPr marL="0" indent="0">
              <a:buNone/>
            </a:pPr>
            <a:r>
              <a:rPr lang="cs-CZ" sz="1000" dirty="0"/>
              <a:t>Patent je veřejná listina vydaná příslušným patentovým úřadem, která poskytuje právní ochranu na vynález po dobu až 20 let (jsou-li placeny udržovací poplatky), a to na teritoriu, pro něž byl tímto úřadem vydán. Majitel patentu má právo rozhodovat, kdo může - ale nemusí - využívat patentovaný vynález pro období, během kterého je vynález chráněn. Jinými slovy, patentová ochrana znamená, že vynález nemůže být komerčně vyroben, použit, distribuován, dovezen nebo prodáván druhým osobám bez souhlasu majitele patentu. Chcete-li získat patent, musejí být technické informace o vynálezu zpřístupněny veřejnosti v podobě patentové přihlášky.</a:t>
            </a:r>
          </a:p>
          <a:p>
            <a:pPr marL="0" indent="0">
              <a:buNone/>
            </a:pPr>
            <a:endParaRPr lang="cs-CZ" sz="1000" dirty="0"/>
          </a:p>
          <a:p>
            <a:pPr marL="0" indent="0">
              <a:buNone/>
            </a:pPr>
            <a:r>
              <a:rPr lang="cs-CZ" sz="1000" dirty="0"/>
              <a:t>    Definici tohoto i dalších pojmů naleznete v dokumentu:</a:t>
            </a:r>
          </a:p>
          <a:p>
            <a:pPr marL="0" indent="0">
              <a:buNone/>
            </a:pPr>
            <a:r>
              <a:rPr lang="cs-CZ" sz="1000" dirty="0"/>
              <a:t>    Patentová statistika: definice sledovaných pojmů. In: Český statistický úřad [online]. Praha: Český statistický úřad, [2003], 17.06.2015 [cit. 2015-10-12]. Dostupné z: </a:t>
            </a:r>
            <a:r>
              <a:rPr lang="cs-CZ" sz="1000" dirty="0">
                <a:hlinkClick r:id="rId4"/>
              </a:rPr>
              <a:t>https://www.czso.cz/csu/czso/patentova_statistika</a:t>
            </a:r>
            <a:endParaRPr lang="cs-CZ" sz="1000" dirty="0"/>
          </a:p>
          <a:p>
            <a:pPr marL="0" indent="0">
              <a:buNone/>
            </a:pPr>
            <a:endParaRPr lang="cs-CZ" sz="1000" dirty="0"/>
          </a:p>
          <a:p>
            <a:pPr marL="0" indent="0">
              <a:buNone/>
            </a:pPr>
            <a:r>
              <a:rPr lang="cs-CZ" sz="1000" dirty="0"/>
              <a:t>Více informací o patentech si můžete přečíst i na stránkách </a:t>
            </a:r>
            <a:r>
              <a:rPr lang="cs-CZ" sz="1000" dirty="0">
                <a:hlinkClick r:id="rId5"/>
              </a:rPr>
              <a:t>WIPO: </a:t>
            </a:r>
            <a:r>
              <a:rPr lang="cs-CZ" sz="1000" dirty="0" err="1">
                <a:hlinkClick r:id="rId5"/>
              </a:rPr>
              <a:t>World</a:t>
            </a:r>
            <a:r>
              <a:rPr lang="cs-CZ" sz="1000" dirty="0">
                <a:hlinkClick r:id="rId5"/>
              </a:rPr>
              <a:t> </a:t>
            </a:r>
            <a:r>
              <a:rPr lang="cs-CZ" sz="1000" dirty="0" err="1">
                <a:hlinkClick r:id="rId5"/>
              </a:rPr>
              <a:t>Intellectual</a:t>
            </a:r>
            <a:r>
              <a:rPr lang="cs-CZ" sz="1000" dirty="0">
                <a:hlinkClick r:id="rId5"/>
              </a:rPr>
              <a:t> </a:t>
            </a:r>
            <a:r>
              <a:rPr lang="cs-CZ" sz="1000" dirty="0" err="1">
                <a:hlinkClick r:id="rId5"/>
              </a:rPr>
              <a:t>Property</a:t>
            </a:r>
            <a:r>
              <a:rPr lang="cs-CZ" sz="1000" dirty="0">
                <a:hlinkClick r:id="rId5"/>
              </a:rPr>
              <a:t> </a:t>
            </a:r>
            <a:r>
              <a:rPr lang="cs-CZ" sz="1000" dirty="0" err="1">
                <a:hlinkClick r:id="rId5"/>
              </a:rPr>
              <a:t>Organization</a:t>
            </a:r>
            <a:r>
              <a:rPr lang="cs-CZ" sz="1000" dirty="0"/>
              <a:t>. Proč a jak patentovat Vám jistě napoví stránky </a:t>
            </a:r>
            <a:r>
              <a:rPr lang="cs-CZ" sz="1000" dirty="0">
                <a:hlinkClick r:id="rId6"/>
              </a:rPr>
              <a:t>www.patentuj.cz</a:t>
            </a:r>
            <a:r>
              <a:rPr lang="cs-CZ" sz="1000" dirty="0"/>
              <a:t>, které provozuje Úřad průmyslového vlastnictví.</a:t>
            </a:r>
          </a:p>
          <a:p>
            <a:pPr marL="0" indent="0">
              <a:buNone/>
            </a:pPr>
            <a:endParaRPr lang="cs-CZ" sz="1000" dirty="0" smtClean="0"/>
          </a:p>
          <a:p>
            <a:pPr marL="0" indent="0">
              <a:buNone/>
            </a:pPr>
            <a:r>
              <a:rPr lang="cs-CZ" sz="1000" b="1" dirty="0" smtClean="0"/>
              <a:t>Co </a:t>
            </a:r>
            <a:r>
              <a:rPr lang="cs-CZ" sz="1000" b="1" dirty="0"/>
              <a:t>lze patentovat?</a:t>
            </a:r>
          </a:p>
          <a:p>
            <a:pPr marL="0" indent="0">
              <a:buNone/>
            </a:pPr>
            <a:endParaRPr lang="cs-CZ" sz="1000" dirty="0"/>
          </a:p>
          <a:p>
            <a:pPr marL="0" indent="0">
              <a:buNone/>
            </a:pPr>
            <a:r>
              <a:rPr lang="cs-CZ" sz="1000" dirty="0"/>
              <a:t>Nové výrobky, postupy a technologie, resp. rovněž i jejich použití k novému účelu při zjištění nové unikátní vlastnosti, chemické látky či směsi, léčiva, průmyslové produkční mikroorganismy a kombinace všech těchto možností. Vedle novosti (tj. dříve nezveřejněného), musejí být výrobky, procesy a technologie tvůrčí a průmyslově využitelné</a:t>
            </a:r>
            <a:r>
              <a:rPr lang="cs-CZ" sz="1000" dirty="0" smtClean="0"/>
              <a:t>.</a:t>
            </a:r>
          </a:p>
          <a:p>
            <a:pPr marL="0" indent="0">
              <a:buNone/>
            </a:pPr>
            <a:endParaRPr lang="cs-CZ" sz="1000" dirty="0"/>
          </a:p>
          <a:p>
            <a:pPr marL="0" indent="0">
              <a:buNone/>
            </a:pPr>
            <a:r>
              <a:rPr lang="cs-CZ" sz="1000" b="1" dirty="0"/>
              <a:t>Co nelze patentovat?</a:t>
            </a:r>
          </a:p>
          <a:p>
            <a:pPr marL="0" indent="0">
              <a:buNone/>
            </a:pPr>
            <a:endParaRPr lang="cs-CZ" sz="1000" dirty="0"/>
          </a:p>
          <a:p>
            <a:pPr marL="0" indent="0">
              <a:buNone/>
            </a:pPr>
            <a:r>
              <a:rPr lang="cs-CZ" sz="1000" dirty="0"/>
              <a:t>Objevy nebo vědecké teorie, počítačové programy, hraní her, matematické metody, nové odrůdy rostlin, plemena zvířat, způsoby ošetřování či léčení lidí a zvířat, diagnostické metody, estetické výtvory, plány, pravidla a způsoby vykonávání duševní činnosti, vykonávání obchodní činnosti, podávání informací a cokoli ostatní v rozporu s veřejným pořádkem a dobrými mravy.</a:t>
            </a:r>
          </a:p>
          <a:p>
            <a:pPr marL="0" indent="0">
              <a:buNone/>
            </a:pPr>
            <a:endParaRPr lang="cs-CZ" sz="1000" dirty="0" smtClean="0"/>
          </a:p>
          <a:p>
            <a:pPr marL="0" indent="0">
              <a:buNone/>
            </a:pPr>
            <a:r>
              <a:rPr lang="cs-CZ" sz="1000" b="1" dirty="0" smtClean="0"/>
              <a:t>Kdo </a:t>
            </a:r>
            <a:r>
              <a:rPr lang="cs-CZ" sz="1000" b="1" dirty="0"/>
              <a:t>uděluje patenty?</a:t>
            </a:r>
          </a:p>
          <a:p>
            <a:pPr marL="0" indent="0">
              <a:buNone/>
            </a:pPr>
            <a:endParaRPr lang="cs-CZ" sz="1000" dirty="0"/>
          </a:p>
          <a:p>
            <a:pPr marL="0" indent="0">
              <a:buNone/>
            </a:pPr>
            <a:r>
              <a:rPr lang="cs-CZ" sz="1000" dirty="0">
                <a:hlinkClick r:id="rId7"/>
              </a:rPr>
              <a:t>Úřad průmyslového vlastnictví ČR </a:t>
            </a:r>
            <a:r>
              <a:rPr lang="cs-CZ" sz="1000" dirty="0"/>
              <a:t>(ÚPV ČR) uděluje tzv. národní cestou patenty s platností na území ČR. Evropský patentový úřad uděluje evropské patenty (pokrývající území větší než v samotných zemích), ale jakmile udělí tento patent, musí být ověřen v každé evropské zemi, kterou si přihlašovatel vybere, což vede ke svazku národních patentů. ÚPV bude touto cestou například ověřovat evropský patent v České republice</a:t>
            </a:r>
            <a:r>
              <a:rPr lang="cs-CZ" sz="1000" dirty="0" smtClean="0"/>
              <a:t>.</a:t>
            </a:r>
            <a:endParaRPr lang="cs-CZ" sz="900" baseline="30000" dirty="0"/>
          </a:p>
        </p:txBody>
      </p:sp>
    </p:spTree>
    <p:extLst>
      <p:ext uri="{BB962C8B-B14F-4D97-AF65-F5344CB8AC3E}">
        <p14:creationId xmlns:p14="http://schemas.microsoft.com/office/powerpoint/2010/main" val="30484374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Nadpis 1"/>
          <p:cNvSpPr>
            <a:spLocks noGrp="1"/>
          </p:cNvSpPr>
          <p:nvPr>
            <p:ph type="title"/>
          </p:nvPr>
        </p:nvSpPr>
        <p:spPr>
          <a:xfrm>
            <a:off x="467545" y="418787"/>
            <a:ext cx="8012880" cy="561942"/>
          </a:xfrm>
        </p:spPr>
        <p:txBody>
          <a:bodyPr lIns="0" tIns="0" rIns="0" bIns="0" anchor="t"/>
          <a:lstStyle/>
          <a:p>
            <a:pPr algn="l" eaLnBrk="1" hangingPunct="1"/>
            <a:r>
              <a:rPr lang="cs-CZ" sz="2800" b="1" dirty="0" smtClean="0">
                <a:solidFill>
                  <a:srgbClr val="CE3736"/>
                </a:solidFill>
                <a:latin typeface="Arial" panose="020B0604020202020204" pitchFamily="34" charset="0"/>
                <a:cs typeface="Arial" panose="020B0604020202020204" pitchFamily="34" charset="0"/>
              </a:rPr>
              <a:t>Klasifikace patentů</a:t>
            </a:r>
          </a:p>
        </p:txBody>
      </p:sp>
      <p:sp>
        <p:nvSpPr>
          <p:cNvPr id="21" name="Slide Number Placeholder 20"/>
          <p:cNvSpPr>
            <a:spLocks noGrp="1"/>
          </p:cNvSpPr>
          <p:nvPr>
            <p:ph type="sldNum" sz="quarter" idx="12"/>
          </p:nvPr>
        </p:nvSpPr>
        <p:spPr/>
        <p:txBody>
          <a:bodyPr/>
          <a:lstStyle/>
          <a:p>
            <a:pPr>
              <a:defRPr/>
            </a:pPr>
            <a:fld id="{C0D97083-9A32-4753-BC49-8869E2A0E43D}" type="slidenum">
              <a:rPr lang="cs-CZ" smtClean="0"/>
              <a:pPr>
                <a:defRPr/>
              </a:pPr>
              <a:t>3</a:t>
            </a:fld>
            <a:endParaRPr lang="cs-CZ" dirty="0"/>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6391" y="194931"/>
            <a:ext cx="886314" cy="569773"/>
          </a:xfrm>
          <a:prstGeom prst="rect">
            <a:avLst/>
          </a:prstGeom>
        </p:spPr>
      </p:pic>
      <p:sp>
        <p:nvSpPr>
          <p:cNvPr id="2" name="Zástupný symbol pro obsah 1"/>
          <p:cNvSpPr>
            <a:spLocks noGrp="1"/>
          </p:cNvSpPr>
          <p:nvPr>
            <p:ph idx="1"/>
          </p:nvPr>
        </p:nvSpPr>
        <p:spPr>
          <a:xfrm>
            <a:off x="436753" y="1052736"/>
            <a:ext cx="8229600" cy="4525963"/>
          </a:xfrm>
        </p:spPr>
        <p:txBody>
          <a:bodyPr/>
          <a:lstStyle/>
          <a:p>
            <a:pPr marL="0" indent="0">
              <a:buNone/>
            </a:pPr>
            <a:r>
              <a:rPr lang="cs-CZ" sz="1200" b="1" dirty="0"/>
              <a:t>Mezinárodní patentové třídění MPT </a:t>
            </a:r>
            <a:r>
              <a:rPr lang="cs-CZ" sz="1200" b="1" dirty="0">
                <a:hlinkClick r:id="rId4"/>
              </a:rPr>
              <a:t>(International Patent </a:t>
            </a:r>
            <a:r>
              <a:rPr lang="cs-CZ" sz="1200" b="1" dirty="0" err="1">
                <a:hlinkClick r:id="rId4"/>
              </a:rPr>
              <a:t>Classification</a:t>
            </a:r>
            <a:r>
              <a:rPr lang="cs-CZ" sz="1200" b="1" dirty="0">
                <a:hlinkClick r:id="rId4"/>
              </a:rPr>
              <a:t> (IPC))</a:t>
            </a:r>
            <a:endParaRPr lang="cs-CZ" sz="1200" b="1" dirty="0"/>
          </a:p>
          <a:p>
            <a:endParaRPr lang="cs-CZ" sz="1200" b="1" dirty="0" smtClean="0">
              <a:hlinkClick r:id="rId5"/>
            </a:endParaRPr>
          </a:p>
          <a:p>
            <a:r>
              <a:rPr lang="cs-CZ" sz="1200" b="1" dirty="0" smtClean="0">
                <a:hlinkClick r:id="rId5"/>
              </a:rPr>
              <a:t>Mezinárodní </a:t>
            </a:r>
            <a:r>
              <a:rPr lang="cs-CZ" sz="1200" b="1" dirty="0">
                <a:hlinkClick r:id="rId5"/>
              </a:rPr>
              <a:t>patentové třídění MPT</a:t>
            </a:r>
            <a:r>
              <a:rPr lang="cs-CZ" sz="1200" dirty="0"/>
              <a:t> slouží k ukládání a vyhledávání patentových dokumentů podle oborů. MPT se může také použít pro různé druhy rešerší (rešerše na novost; rešerše na </a:t>
            </a:r>
            <a:r>
              <a:rPr lang="cs-CZ" sz="1200" dirty="0" err="1"/>
              <a:t>patentovatelnost</a:t>
            </a:r>
            <a:r>
              <a:rPr lang="cs-CZ" sz="1200" dirty="0"/>
              <a:t>, nebo platnost; rešerše na porušování; informativní rešerše).</a:t>
            </a:r>
          </a:p>
          <a:p>
            <a:r>
              <a:rPr lang="cs-CZ" sz="1200" dirty="0"/>
              <a:t>Mezinárodní patentové třídění (MPT) je dostupné v </a:t>
            </a:r>
            <a:r>
              <a:rPr lang="cs-CZ" sz="1200" dirty="0">
                <a:hlinkClick r:id="rId6"/>
              </a:rPr>
              <a:t>české verzi</a:t>
            </a:r>
            <a:r>
              <a:rPr lang="cs-CZ" sz="1200" dirty="0"/>
              <a:t>.</a:t>
            </a:r>
          </a:p>
          <a:p>
            <a:pPr marL="360000" indent="0">
              <a:buNone/>
            </a:pPr>
            <a:endParaRPr lang="cs-CZ" sz="1200" baseline="30000" dirty="0" smtClean="0"/>
          </a:p>
          <a:p>
            <a:pPr marL="360000" indent="0">
              <a:buNone/>
            </a:pPr>
            <a:endParaRPr lang="cs-CZ" sz="1200" baseline="30000" dirty="0" smtClean="0"/>
          </a:p>
          <a:p>
            <a:pPr marL="360000" indent="0">
              <a:buNone/>
            </a:pPr>
            <a:r>
              <a:rPr lang="cs-CZ" sz="1800" baseline="30000" dirty="0" smtClean="0"/>
              <a:t>Třídění </a:t>
            </a:r>
            <a:r>
              <a:rPr lang="cs-CZ" sz="1800" baseline="30000" dirty="0"/>
              <a:t>zahrnuje celou oblast poznání, kterou lze považovat za příslušnou pro oblast patentů na vynálezy, v rozdělení do osmi sekcí. Sekce jsou nejvyšší úrovní hierarchie třídění:</a:t>
            </a:r>
          </a:p>
          <a:p>
            <a:pPr marL="360000" indent="0">
              <a:buNone/>
            </a:pPr>
            <a:r>
              <a:rPr lang="cs-CZ" sz="1800" baseline="30000" dirty="0"/>
              <a:t>A	Lidské potřeby</a:t>
            </a:r>
          </a:p>
          <a:p>
            <a:pPr marL="360000" indent="0">
              <a:buNone/>
            </a:pPr>
            <a:r>
              <a:rPr lang="cs-CZ" sz="1800" baseline="30000" dirty="0"/>
              <a:t>B	Průmyslové techniky; Doprava</a:t>
            </a:r>
          </a:p>
          <a:p>
            <a:pPr marL="360000" indent="0">
              <a:buNone/>
            </a:pPr>
            <a:r>
              <a:rPr lang="cs-CZ" sz="1800" baseline="30000" dirty="0"/>
              <a:t>C	Chemie; Hutnictví</a:t>
            </a:r>
          </a:p>
          <a:p>
            <a:pPr marL="360000" indent="0">
              <a:buNone/>
            </a:pPr>
            <a:r>
              <a:rPr lang="cs-CZ" sz="1800" baseline="30000" dirty="0"/>
              <a:t>D	Textil; Papír</a:t>
            </a:r>
          </a:p>
          <a:p>
            <a:pPr marL="360000" indent="0">
              <a:buNone/>
            </a:pPr>
            <a:r>
              <a:rPr lang="cs-CZ" sz="1800" baseline="30000" dirty="0"/>
              <a:t>E	Stavebnictví</a:t>
            </a:r>
          </a:p>
          <a:p>
            <a:pPr marL="360000" indent="0">
              <a:buNone/>
            </a:pPr>
            <a:r>
              <a:rPr lang="cs-CZ" sz="1800" baseline="30000" dirty="0"/>
              <a:t>F	Mechanika; Osvětlování; Topení; Zbraně; Práce s trhavinami</a:t>
            </a:r>
          </a:p>
          <a:p>
            <a:pPr marL="360000" indent="0">
              <a:buNone/>
            </a:pPr>
            <a:r>
              <a:rPr lang="cs-CZ" sz="1800" baseline="30000" dirty="0"/>
              <a:t>G	Fyzika</a:t>
            </a:r>
          </a:p>
          <a:p>
            <a:pPr marL="360000" indent="0">
              <a:buNone/>
            </a:pPr>
            <a:r>
              <a:rPr lang="cs-CZ" sz="1800" baseline="30000" dirty="0"/>
              <a:t>H	Elektrotechnika</a:t>
            </a:r>
          </a:p>
          <a:p>
            <a:endParaRPr lang="cs-CZ" sz="1200" baseline="30000" dirty="0" smtClean="0">
              <a:hlinkClick r:id="rId7"/>
            </a:endParaRPr>
          </a:p>
          <a:p>
            <a:endParaRPr lang="cs-CZ" sz="1200" baseline="30000" dirty="0">
              <a:hlinkClick r:id="rId7"/>
            </a:endParaRPr>
          </a:p>
          <a:p>
            <a:r>
              <a:rPr lang="cs-CZ" sz="1200" dirty="0" smtClean="0">
                <a:hlinkClick r:id="rId7"/>
              </a:rPr>
              <a:t>Příklad </a:t>
            </a:r>
            <a:r>
              <a:rPr lang="cs-CZ" sz="1200" dirty="0">
                <a:hlinkClick r:id="rId7"/>
              </a:rPr>
              <a:t>MPT</a:t>
            </a:r>
            <a:r>
              <a:rPr lang="cs-CZ" sz="1200" dirty="0"/>
              <a:t>: C08F 2/32 = Polymerace v emulzích typu voda v oleji</a:t>
            </a:r>
          </a:p>
          <a:p>
            <a:r>
              <a:rPr lang="cs-CZ" sz="1200" dirty="0"/>
              <a:t>Mezinárodní patentové třídění lze prohlížet na stránkách </a:t>
            </a:r>
            <a:r>
              <a:rPr lang="cs-CZ" sz="1200" dirty="0">
                <a:hlinkClick r:id="rId8"/>
              </a:rPr>
              <a:t>Světové organizace duševního vlastnictví (WIPO)</a:t>
            </a:r>
            <a:r>
              <a:rPr lang="cs-CZ" sz="1200" dirty="0"/>
              <a:t>.</a:t>
            </a:r>
          </a:p>
          <a:p>
            <a:r>
              <a:rPr lang="cs-CZ" sz="1200" dirty="0"/>
              <a:t>Evropský patentový úřad (EPO) a Americký patentový a známkový úřad (USPTO) vytvořili společné třídění tzv. </a:t>
            </a:r>
            <a:r>
              <a:rPr lang="cs-CZ" sz="1200" dirty="0" err="1">
                <a:hlinkClick r:id="rId9"/>
              </a:rPr>
              <a:t>Cooperative</a:t>
            </a:r>
            <a:r>
              <a:rPr lang="cs-CZ" sz="1200" dirty="0">
                <a:hlinkClick r:id="rId9"/>
              </a:rPr>
              <a:t> Patent </a:t>
            </a:r>
            <a:r>
              <a:rPr lang="cs-CZ" sz="1200" dirty="0" err="1">
                <a:hlinkClick r:id="rId9"/>
              </a:rPr>
              <a:t>Classification</a:t>
            </a:r>
            <a:r>
              <a:rPr lang="cs-CZ" sz="1200" dirty="0">
                <a:hlinkClick r:id="rId9"/>
              </a:rPr>
              <a:t> </a:t>
            </a:r>
            <a:r>
              <a:rPr lang="cs-CZ" sz="1200" dirty="0" err="1">
                <a:hlinkClick r:id="rId9"/>
              </a:rPr>
              <a:t>system</a:t>
            </a:r>
            <a:r>
              <a:rPr lang="cs-CZ" sz="1200" dirty="0"/>
              <a:t>.</a:t>
            </a:r>
          </a:p>
          <a:p>
            <a:r>
              <a:rPr lang="cs-CZ" sz="1200" b="1" dirty="0">
                <a:hlinkClick r:id="rId10"/>
              </a:rPr>
              <a:t>Třídník pro průmyslové vzory</a:t>
            </a:r>
            <a:endParaRPr lang="cs-CZ" sz="1200" dirty="0"/>
          </a:p>
          <a:p>
            <a:r>
              <a:rPr lang="cs-CZ" sz="1200" b="1" dirty="0">
                <a:hlinkClick r:id="rId11"/>
              </a:rPr>
              <a:t>Třídník pro ochranné známky</a:t>
            </a:r>
            <a:endParaRPr lang="cs-CZ" sz="1200" dirty="0"/>
          </a:p>
          <a:p>
            <a:pPr marL="360000" indent="0">
              <a:buNone/>
            </a:pPr>
            <a:endParaRPr lang="cs-CZ" sz="1200" baseline="30000" dirty="0"/>
          </a:p>
        </p:txBody>
      </p:sp>
    </p:spTree>
    <p:extLst>
      <p:ext uri="{BB962C8B-B14F-4D97-AF65-F5344CB8AC3E}">
        <p14:creationId xmlns:p14="http://schemas.microsoft.com/office/powerpoint/2010/main" val="3489398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Nadpis 1"/>
          <p:cNvSpPr>
            <a:spLocks noGrp="1"/>
          </p:cNvSpPr>
          <p:nvPr>
            <p:ph type="title"/>
          </p:nvPr>
        </p:nvSpPr>
        <p:spPr>
          <a:xfrm>
            <a:off x="467545" y="260649"/>
            <a:ext cx="8012880" cy="514598"/>
          </a:xfrm>
        </p:spPr>
        <p:txBody>
          <a:bodyPr lIns="0" tIns="0" rIns="0" bIns="0" anchor="t"/>
          <a:lstStyle/>
          <a:p>
            <a:pPr algn="l" eaLnBrk="1" hangingPunct="1"/>
            <a:r>
              <a:rPr lang="cs-CZ" sz="2800" b="1" dirty="0" smtClean="0">
                <a:solidFill>
                  <a:srgbClr val="CE3736"/>
                </a:solidFill>
                <a:latin typeface="Arial" panose="020B0604020202020204" pitchFamily="34" charset="0"/>
                <a:cs typeface="Arial" panose="020B0604020202020204" pitchFamily="34" charset="0"/>
              </a:rPr>
              <a:t>Patenty v NTK</a:t>
            </a:r>
          </a:p>
        </p:txBody>
      </p:sp>
      <p:sp>
        <p:nvSpPr>
          <p:cNvPr id="21" name="Slide Number Placeholder 20"/>
          <p:cNvSpPr>
            <a:spLocks noGrp="1"/>
          </p:cNvSpPr>
          <p:nvPr>
            <p:ph type="sldNum" sz="quarter" idx="12"/>
          </p:nvPr>
        </p:nvSpPr>
        <p:spPr/>
        <p:txBody>
          <a:bodyPr/>
          <a:lstStyle/>
          <a:p>
            <a:pPr>
              <a:defRPr/>
            </a:pPr>
            <a:fld id="{C0D97083-9A32-4753-BC49-8869E2A0E43D}" type="slidenum">
              <a:rPr lang="cs-CZ" smtClean="0"/>
              <a:pPr>
                <a:defRPr/>
              </a:pPr>
              <a:t>4</a:t>
            </a:fld>
            <a:endParaRPr lang="cs-CZ" dirty="0"/>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6391" y="194931"/>
            <a:ext cx="886314" cy="569773"/>
          </a:xfrm>
          <a:prstGeom prst="rect">
            <a:avLst/>
          </a:prstGeom>
        </p:spPr>
      </p:pic>
      <p:sp>
        <p:nvSpPr>
          <p:cNvPr id="2" name="Zástupný symbol pro obsah 1"/>
          <p:cNvSpPr>
            <a:spLocks noGrp="1"/>
          </p:cNvSpPr>
          <p:nvPr>
            <p:ph idx="1"/>
          </p:nvPr>
        </p:nvSpPr>
        <p:spPr>
          <a:xfrm>
            <a:off x="436753" y="764704"/>
            <a:ext cx="8229600" cy="4813995"/>
          </a:xfrm>
        </p:spPr>
        <p:txBody>
          <a:bodyPr/>
          <a:lstStyle/>
          <a:p>
            <a:pPr marL="360000" indent="0">
              <a:buNone/>
            </a:pPr>
            <a:r>
              <a:rPr lang="cs-CZ" sz="1100" dirty="0"/>
              <a:t>Knihy z oblasti patentové literatury najdete na regálech prostřednictvím </a:t>
            </a:r>
            <a:r>
              <a:rPr lang="cs-CZ" sz="1100" dirty="0">
                <a:hlinkClick r:id="rId4"/>
              </a:rPr>
              <a:t>on-line katalogu NTK</a:t>
            </a:r>
            <a:r>
              <a:rPr lang="cs-CZ" sz="1100" dirty="0" smtClean="0"/>
              <a:t>.</a:t>
            </a:r>
          </a:p>
          <a:p>
            <a:pPr marL="360000" indent="0">
              <a:buNone/>
            </a:pPr>
            <a:endParaRPr lang="cs-CZ" sz="1100" baseline="30000" dirty="0"/>
          </a:p>
          <a:p>
            <a:pPr marL="0" indent="0">
              <a:buNone/>
            </a:pPr>
            <a:r>
              <a:rPr lang="cs-CZ" sz="1100" b="1" dirty="0"/>
              <a:t>Elektronický přístup k patentům v </a:t>
            </a:r>
            <a:r>
              <a:rPr lang="cs-CZ" sz="1100" b="1" dirty="0" smtClean="0"/>
              <a:t>NTK</a:t>
            </a:r>
            <a:endParaRPr lang="cs-CZ" sz="1100" b="1" dirty="0"/>
          </a:p>
          <a:p>
            <a:r>
              <a:rPr lang="cs-CZ" sz="1100" b="1" dirty="0">
                <a:hlinkClick r:id="rId5"/>
              </a:rPr>
              <a:t>Derwent </a:t>
            </a:r>
            <a:r>
              <a:rPr lang="cs-CZ" sz="1100" b="1" dirty="0" err="1">
                <a:hlinkClick r:id="rId5"/>
              </a:rPr>
              <a:t>Innovations</a:t>
            </a:r>
            <a:r>
              <a:rPr lang="cs-CZ" sz="1100" b="1" dirty="0">
                <a:hlinkClick r:id="rId5"/>
              </a:rPr>
              <a:t> Index</a:t>
            </a:r>
            <a:r>
              <a:rPr lang="cs-CZ" sz="1100" dirty="0"/>
              <a:t> - Umožňuje rychlé a snadné vyhledávání z více než 14.3 milionů patentů z oblasti chemického inženýrství, elektrotechniky, elektroniky a strojírenství. Přístupný přes platformu Web </a:t>
            </a:r>
            <a:r>
              <a:rPr lang="cs-CZ" sz="1100" dirty="0" err="1"/>
              <a:t>of</a:t>
            </a:r>
            <a:r>
              <a:rPr lang="cs-CZ" sz="1100" dirty="0"/>
              <a:t> Science od společnosti Thomson Reuters registrovaným uživatelům NTK</a:t>
            </a:r>
            <a:r>
              <a:rPr lang="cs-CZ" sz="1100" dirty="0" smtClean="0"/>
              <a:t>.  </a:t>
            </a:r>
            <a:r>
              <a:rPr lang="cs-CZ" sz="1100" b="1" dirty="0" smtClean="0"/>
              <a:t>Pouze abstraktová databáze. </a:t>
            </a:r>
            <a:endParaRPr lang="cs-CZ" sz="1100" dirty="0" smtClean="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a:p>
          <a:p>
            <a:endParaRPr lang="cs-CZ" sz="800" dirty="0" smtClean="0"/>
          </a:p>
          <a:p>
            <a:endParaRPr lang="cs-CZ" sz="800" dirty="0" smtClean="0"/>
          </a:p>
          <a:p>
            <a:endParaRPr lang="cs-CZ" sz="800" dirty="0"/>
          </a:p>
          <a:p>
            <a:endParaRPr lang="cs-CZ" sz="800" dirty="0"/>
          </a:p>
          <a:p>
            <a:endParaRPr lang="cs-CZ" sz="800" dirty="0"/>
          </a:p>
          <a:p>
            <a:pPr marL="360000" indent="0">
              <a:buNone/>
            </a:pPr>
            <a:endParaRPr lang="cs-CZ" sz="800" baseline="30000" dirty="0" smtClean="0"/>
          </a:p>
        </p:txBody>
      </p:sp>
      <p:pic>
        <p:nvPicPr>
          <p:cNvPr id="3" name="Obrázek 2"/>
          <p:cNvPicPr>
            <a:picLocks noChangeAspect="1"/>
          </p:cNvPicPr>
          <p:nvPr/>
        </p:nvPicPr>
        <p:blipFill rotWithShape="1">
          <a:blip r:embed="rId6"/>
          <a:srcRect l="16108" t="7867" r="15882" b="11953"/>
          <a:stretch/>
        </p:blipFill>
        <p:spPr>
          <a:xfrm>
            <a:off x="493766" y="1916832"/>
            <a:ext cx="6058958" cy="4464496"/>
          </a:xfrm>
          <a:prstGeom prst="rect">
            <a:avLst/>
          </a:prstGeom>
          <a:ln>
            <a:solidFill>
              <a:schemeClr val="tx1"/>
            </a:solidFill>
          </a:ln>
        </p:spPr>
      </p:pic>
    </p:spTree>
    <p:extLst>
      <p:ext uri="{BB962C8B-B14F-4D97-AF65-F5344CB8AC3E}">
        <p14:creationId xmlns:p14="http://schemas.microsoft.com/office/powerpoint/2010/main" val="1330494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Nadpis 1"/>
          <p:cNvSpPr>
            <a:spLocks noGrp="1"/>
          </p:cNvSpPr>
          <p:nvPr>
            <p:ph type="title"/>
          </p:nvPr>
        </p:nvSpPr>
        <p:spPr>
          <a:xfrm>
            <a:off x="467545" y="260649"/>
            <a:ext cx="8012880" cy="576064"/>
          </a:xfrm>
        </p:spPr>
        <p:txBody>
          <a:bodyPr lIns="0" tIns="0" rIns="0" bIns="0" anchor="t"/>
          <a:lstStyle/>
          <a:p>
            <a:pPr algn="l" eaLnBrk="1" hangingPunct="1"/>
            <a:r>
              <a:rPr lang="cs-CZ" sz="2800" b="1" dirty="0" smtClean="0">
                <a:solidFill>
                  <a:srgbClr val="CE3736"/>
                </a:solidFill>
                <a:latin typeface="Arial" panose="020B0604020202020204" pitchFamily="34" charset="0"/>
                <a:cs typeface="Arial" panose="020B0604020202020204" pitchFamily="34" charset="0"/>
              </a:rPr>
              <a:t>Vyhledávání patentů</a:t>
            </a:r>
          </a:p>
        </p:txBody>
      </p:sp>
      <p:sp>
        <p:nvSpPr>
          <p:cNvPr id="21" name="Slide Number Placeholder 20"/>
          <p:cNvSpPr>
            <a:spLocks noGrp="1"/>
          </p:cNvSpPr>
          <p:nvPr>
            <p:ph type="sldNum" sz="quarter" idx="12"/>
          </p:nvPr>
        </p:nvSpPr>
        <p:spPr/>
        <p:txBody>
          <a:bodyPr/>
          <a:lstStyle/>
          <a:p>
            <a:pPr>
              <a:defRPr/>
            </a:pPr>
            <a:fld id="{C0D97083-9A32-4753-BC49-8869E2A0E43D}" type="slidenum">
              <a:rPr lang="cs-CZ" smtClean="0"/>
              <a:pPr>
                <a:defRPr/>
              </a:pPr>
              <a:t>5</a:t>
            </a:fld>
            <a:endParaRPr lang="cs-CZ" dirty="0"/>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6391" y="194931"/>
            <a:ext cx="886314" cy="569773"/>
          </a:xfrm>
          <a:prstGeom prst="rect">
            <a:avLst/>
          </a:prstGeom>
        </p:spPr>
      </p:pic>
      <p:sp>
        <p:nvSpPr>
          <p:cNvPr id="2" name="Zástupný symbol pro obsah 1"/>
          <p:cNvSpPr>
            <a:spLocks noGrp="1"/>
          </p:cNvSpPr>
          <p:nvPr>
            <p:ph idx="1"/>
          </p:nvPr>
        </p:nvSpPr>
        <p:spPr>
          <a:xfrm>
            <a:off x="436753" y="830422"/>
            <a:ext cx="8229600" cy="4748277"/>
          </a:xfrm>
        </p:spPr>
        <p:txBody>
          <a:bodyPr/>
          <a:lstStyle/>
          <a:p>
            <a:r>
              <a:rPr lang="cs-CZ" sz="1600" dirty="0" smtClean="0">
                <a:hlinkClick r:id="rId4"/>
              </a:rPr>
              <a:t>Nápověda </a:t>
            </a:r>
            <a:r>
              <a:rPr lang="cs-CZ" sz="1600" dirty="0">
                <a:hlinkClick r:id="rId4"/>
              </a:rPr>
              <a:t>k vyhledávání patentů (ÚPV)</a:t>
            </a:r>
            <a:endParaRPr lang="cs-CZ" sz="1600" dirty="0"/>
          </a:p>
          <a:p>
            <a:r>
              <a:rPr lang="cs-CZ" sz="1600" dirty="0">
                <a:hlinkClick r:id="rId5"/>
              </a:rPr>
              <a:t>Nápověda k vyhledávání ochranných známek (ÚPV)</a:t>
            </a:r>
            <a:endParaRPr lang="cs-CZ" sz="1600" dirty="0"/>
          </a:p>
          <a:p>
            <a:r>
              <a:rPr lang="cs-CZ" sz="1600" dirty="0">
                <a:hlinkClick r:id="rId6"/>
              </a:rPr>
              <a:t>Nápověda k </a:t>
            </a:r>
            <a:r>
              <a:rPr lang="cs-CZ" sz="1600" dirty="0" err="1">
                <a:hlinkClick r:id="rId6"/>
              </a:rPr>
              <a:t>vyhledávní</a:t>
            </a:r>
            <a:r>
              <a:rPr lang="cs-CZ" sz="1600" dirty="0">
                <a:hlinkClick r:id="rId6"/>
              </a:rPr>
              <a:t> průmyslových vzorů (ÚPV)</a:t>
            </a:r>
            <a:endParaRPr lang="cs-CZ" sz="1600" dirty="0"/>
          </a:p>
          <a:p>
            <a:r>
              <a:rPr lang="cs-CZ" sz="1600" dirty="0">
                <a:hlinkClick r:id="rId7"/>
              </a:rPr>
              <a:t>Stručný průvodce patentů a jejich vyhledávání (v angličtině, vytvořila </a:t>
            </a:r>
            <a:r>
              <a:rPr lang="cs-CZ" sz="1600" dirty="0" err="1">
                <a:hlinkClick r:id="rId7"/>
              </a:rPr>
              <a:t>British</a:t>
            </a:r>
            <a:r>
              <a:rPr lang="cs-CZ" sz="1600" dirty="0">
                <a:hlinkClick r:id="rId7"/>
              </a:rPr>
              <a:t> </a:t>
            </a:r>
            <a:r>
              <a:rPr lang="cs-CZ" sz="1600" dirty="0" err="1">
                <a:hlinkClick r:id="rId7"/>
              </a:rPr>
              <a:t>Library</a:t>
            </a:r>
            <a:r>
              <a:rPr lang="cs-CZ" sz="1600" dirty="0">
                <a:hlinkClick r:id="rId7"/>
              </a:rPr>
              <a:t>)</a:t>
            </a:r>
            <a:endParaRPr lang="cs-CZ" sz="1600" dirty="0"/>
          </a:p>
          <a:p>
            <a:r>
              <a:rPr lang="cs-CZ" sz="1600" dirty="0">
                <a:hlinkClick r:id="rId8"/>
              </a:rPr>
              <a:t>Online výukové moduly (Evropský patentový úřad)</a:t>
            </a:r>
            <a:endParaRPr lang="cs-CZ" sz="1600" dirty="0"/>
          </a:p>
          <a:p>
            <a:pPr marL="0" indent="0">
              <a:buNone/>
            </a:pPr>
            <a:endParaRPr lang="cs-CZ" sz="1600" b="1" dirty="0" smtClean="0"/>
          </a:p>
          <a:p>
            <a:pPr marL="0" indent="0">
              <a:buNone/>
            </a:pPr>
            <a:r>
              <a:rPr lang="cs-CZ" sz="1600" b="1" dirty="0" smtClean="0"/>
              <a:t>Kde </a:t>
            </a:r>
            <a:r>
              <a:rPr lang="cs-CZ" sz="1600" b="1" dirty="0"/>
              <a:t>hledat informace o patentech</a:t>
            </a:r>
          </a:p>
          <a:p>
            <a:r>
              <a:rPr lang="cs-CZ" sz="1600" dirty="0"/>
              <a:t>Patenty, databáze (patenty, zveřejněné patentové přihlášky, užitné vzory), věstníky (ÚPV), knihy a časopisy (on-line katalogy knihoven či jiné souborné katalogy), diplomové a dizertační práce, firemní literatura</a:t>
            </a:r>
          </a:p>
          <a:p>
            <a:pPr marL="0" indent="0">
              <a:buNone/>
            </a:pPr>
            <a:endParaRPr lang="cs-CZ" sz="1600" b="1" dirty="0" smtClean="0"/>
          </a:p>
          <a:p>
            <a:pPr marL="0" indent="0">
              <a:buNone/>
            </a:pPr>
            <a:r>
              <a:rPr lang="cs-CZ" sz="1600" b="1" dirty="0" smtClean="0"/>
              <a:t>Patentové </a:t>
            </a:r>
            <a:r>
              <a:rPr lang="cs-CZ" sz="1600" b="1" dirty="0"/>
              <a:t>rešerše</a:t>
            </a:r>
          </a:p>
          <a:p>
            <a:r>
              <a:rPr lang="cs-CZ" sz="1600" dirty="0"/>
              <a:t>Odborné patentové rešerše provádějí národní patentové úřady. </a:t>
            </a:r>
            <a:r>
              <a:rPr lang="cs-CZ" sz="1600" dirty="0">
                <a:hlinkClick r:id="rId9"/>
              </a:rPr>
              <a:t>Úřad průmyslového vlastnictví</a:t>
            </a:r>
            <a:r>
              <a:rPr lang="cs-CZ" sz="1600" dirty="0"/>
              <a:t> rovněž tuto službu svým klientům poskytuje. Rešerše v databázích patentů nabízí i mnoho knihoven za nízké ceny, avšak nemusejí je provádět kvalifikovaní či zkušení patentoví rešeršéři.</a:t>
            </a:r>
          </a:p>
          <a:p>
            <a:r>
              <a:rPr lang="cs-CZ" sz="1600" dirty="0"/>
              <a:t>Komerční poskytovatelé rešerší: na trhu existuje několik velkých společností, které službu poskytují. V ČR poskytuje služby např. společnost </a:t>
            </a:r>
            <a:r>
              <a:rPr lang="cs-CZ" sz="1600" dirty="0" err="1">
                <a:hlinkClick r:id="rId10"/>
              </a:rPr>
              <a:t>Medistyl</a:t>
            </a:r>
            <a:r>
              <a:rPr lang="cs-CZ" sz="1600" dirty="0"/>
              <a:t> či patentové a známkové kanceláře.</a:t>
            </a:r>
          </a:p>
          <a:p>
            <a:pPr marL="360000" indent="0">
              <a:buNone/>
            </a:pPr>
            <a:endParaRPr lang="cs-CZ" sz="800" baseline="30000" dirty="0" smtClean="0"/>
          </a:p>
        </p:txBody>
      </p:sp>
    </p:spTree>
    <p:extLst>
      <p:ext uri="{BB962C8B-B14F-4D97-AF65-F5344CB8AC3E}">
        <p14:creationId xmlns:p14="http://schemas.microsoft.com/office/powerpoint/2010/main" val="18518685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Nadpis 1"/>
          <p:cNvSpPr>
            <a:spLocks noGrp="1"/>
          </p:cNvSpPr>
          <p:nvPr>
            <p:ph type="title"/>
          </p:nvPr>
        </p:nvSpPr>
        <p:spPr>
          <a:xfrm>
            <a:off x="467545" y="418787"/>
            <a:ext cx="8012880" cy="561942"/>
          </a:xfrm>
        </p:spPr>
        <p:txBody>
          <a:bodyPr lIns="0" tIns="0" rIns="0" bIns="0" anchor="t"/>
          <a:lstStyle/>
          <a:p>
            <a:pPr algn="l" eaLnBrk="1" hangingPunct="1"/>
            <a:r>
              <a:rPr lang="cs-CZ" sz="2800" b="1" dirty="0" smtClean="0">
                <a:solidFill>
                  <a:srgbClr val="CE3736"/>
                </a:solidFill>
                <a:latin typeface="Arial" panose="020B0604020202020204" pitchFamily="34" charset="0"/>
                <a:cs typeface="Arial" panose="020B0604020202020204" pitchFamily="34" charset="0"/>
              </a:rPr>
              <a:t>Citování patentů</a:t>
            </a:r>
          </a:p>
        </p:txBody>
      </p:sp>
      <p:sp>
        <p:nvSpPr>
          <p:cNvPr id="21" name="Slide Number Placeholder 20"/>
          <p:cNvSpPr>
            <a:spLocks noGrp="1"/>
          </p:cNvSpPr>
          <p:nvPr>
            <p:ph type="sldNum" sz="quarter" idx="12"/>
          </p:nvPr>
        </p:nvSpPr>
        <p:spPr/>
        <p:txBody>
          <a:bodyPr/>
          <a:lstStyle/>
          <a:p>
            <a:pPr>
              <a:defRPr/>
            </a:pPr>
            <a:fld id="{C0D97083-9A32-4753-BC49-8869E2A0E43D}" type="slidenum">
              <a:rPr lang="cs-CZ" smtClean="0"/>
              <a:pPr>
                <a:defRPr/>
              </a:pPr>
              <a:t>6</a:t>
            </a:fld>
            <a:endParaRPr lang="cs-CZ" dirty="0"/>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6391" y="194931"/>
            <a:ext cx="886314" cy="569773"/>
          </a:xfrm>
          <a:prstGeom prst="rect">
            <a:avLst/>
          </a:prstGeom>
        </p:spPr>
      </p:pic>
      <p:sp>
        <p:nvSpPr>
          <p:cNvPr id="2" name="Zástupný symbol pro obsah 1"/>
          <p:cNvSpPr>
            <a:spLocks noGrp="1"/>
          </p:cNvSpPr>
          <p:nvPr>
            <p:ph idx="1"/>
          </p:nvPr>
        </p:nvSpPr>
        <p:spPr>
          <a:xfrm>
            <a:off x="436753" y="1052736"/>
            <a:ext cx="8229600" cy="5256584"/>
          </a:xfrm>
        </p:spPr>
        <p:txBody>
          <a:bodyPr/>
          <a:lstStyle/>
          <a:p>
            <a:pPr marL="0" indent="0">
              <a:buNone/>
            </a:pPr>
            <a:r>
              <a:rPr lang="cs-CZ" sz="1100" b="1" dirty="0"/>
              <a:t>Obecná struktura citace patentu</a:t>
            </a:r>
            <a:endParaRPr lang="cs-CZ" sz="1100" dirty="0"/>
          </a:p>
          <a:p>
            <a:r>
              <a:rPr lang="cs-CZ" sz="1100" dirty="0"/>
              <a:t>JMÉNO MAJITELE (PŘIHLAŠOVATELE). </a:t>
            </a:r>
            <a:r>
              <a:rPr lang="cs-CZ" sz="1100" i="1" dirty="0"/>
              <a:t>Název</a:t>
            </a:r>
            <a:r>
              <a:rPr lang="cs-CZ" sz="1100" dirty="0"/>
              <a:t>. Vedlejší názvy. Vynálezce (původce): Jméno a PŘÍJMENÍ. Poznámky (patentové třídění). Název země nebo kód, Oficiální označení řady, Číslo patentu. Datum vydání (udělení). Dostupnost a </a:t>
            </a:r>
            <a:r>
              <a:rPr lang="cs-CZ" sz="1100" dirty="0" smtClean="0"/>
              <a:t>přístup</a:t>
            </a:r>
          </a:p>
          <a:p>
            <a:pPr marL="0" indent="0">
              <a:buNone/>
            </a:pPr>
            <a:endParaRPr lang="cs-CZ" sz="1100" dirty="0"/>
          </a:p>
          <a:p>
            <a:pPr marL="0" indent="0">
              <a:buNone/>
            </a:pPr>
            <a:r>
              <a:rPr lang="cs-CZ" sz="1100" b="1" dirty="0" smtClean="0"/>
              <a:t>Příklady </a:t>
            </a:r>
            <a:r>
              <a:rPr lang="cs-CZ" sz="1100" b="1" dirty="0"/>
              <a:t>citování patentů dle normy ČSN ISO 690</a:t>
            </a:r>
            <a:endParaRPr lang="cs-CZ" sz="1100" dirty="0"/>
          </a:p>
          <a:p>
            <a:r>
              <a:rPr lang="cs-CZ" sz="1100" dirty="0"/>
              <a:t>Český patent: SEDLECKÝ KAOLIN A.S., BOŽIČANY, CZ. </a:t>
            </a:r>
            <a:r>
              <a:rPr lang="cs-CZ" sz="1100" i="1" dirty="0"/>
              <a:t>Způsob zpracování jemných prachovitých podílů silikátových surovin, zejména kaolinů, jílů, jílovců nebo jejich směsí.</a:t>
            </a:r>
            <a:r>
              <a:rPr lang="cs-CZ" sz="1100" dirty="0"/>
              <a:t> Vynálezce: František PTICEN. MPT: B29C47/00; B28C1/04; B28C1/06; B28C1/16; B28C1/18; B28C1/22; B28C3/00; C01B33/40; C04B33/04; C04B14/10. Česká republika, Patentový spis, CZ 298891 B6. 2008-01-24. Dostupné také z: </a:t>
            </a:r>
            <a:r>
              <a:rPr lang="cs-CZ" sz="1100" u="sng" dirty="0">
                <a:hlinkClick r:id="rId4"/>
              </a:rPr>
              <a:t>http://spisy.upv.cz/Patents/FullDocuments/298/298891.pdf</a:t>
            </a:r>
            <a:endParaRPr lang="cs-CZ" sz="1100" dirty="0"/>
          </a:p>
          <a:p>
            <a:r>
              <a:rPr lang="cs-CZ" sz="1100" dirty="0"/>
              <a:t>Zahraniční patentová přihláška: TYCO FIRE &amp; SECURITY GMBH. </a:t>
            </a:r>
            <a:r>
              <a:rPr lang="cs-CZ" sz="1100" i="1" dirty="0" err="1"/>
              <a:t>Fixed</a:t>
            </a:r>
            <a:r>
              <a:rPr lang="cs-CZ" sz="1100" i="1" dirty="0"/>
              <a:t> Systems and </a:t>
            </a:r>
            <a:r>
              <a:rPr lang="cs-CZ" sz="1100" i="1" dirty="0" err="1"/>
              <a:t>Methods</a:t>
            </a:r>
            <a:r>
              <a:rPr lang="cs-CZ" sz="1100" i="1" dirty="0"/>
              <a:t> </a:t>
            </a:r>
            <a:r>
              <a:rPr lang="cs-CZ" sz="1100" i="1" dirty="0" err="1"/>
              <a:t>for</a:t>
            </a:r>
            <a:r>
              <a:rPr lang="cs-CZ" sz="1100" i="1" dirty="0"/>
              <a:t> </a:t>
            </a:r>
            <a:r>
              <a:rPr lang="cs-CZ" sz="1100" i="1" dirty="0" err="1"/>
              <a:t>Extinguishing</a:t>
            </a:r>
            <a:r>
              <a:rPr lang="cs-CZ" sz="1100" i="1" dirty="0"/>
              <a:t> </a:t>
            </a:r>
            <a:r>
              <a:rPr lang="cs-CZ" sz="1100" i="1" dirty="0" err="1"/>
              <a:t>Industrial</a:t>
            </a:r>
            <a:r>
              <a:rPr lang="cs-CZ" sz="1100" i="1" dirty="0"/>
              <a:t> Tank </a:t>
            </a:r>
            <a:r>
              <a:rPr lang="cs-CZ" sz="1100" i="1" dirty="0" err="1"/>
              <a:t>Fires</a:t>
            </a:r>
            <a:r>
              <a:rPr lang="cs-CZ" sz="1100" i="1" dirty="0"/>
              <a:t>, </a:t>
            </a:r>
            <a:r>
              <a:rPr lang="cs-CZ" sz="1100" i="1" dirty="0" err="1"/>
              <a:t>With</a:t>
            </a:r>
            <a:r>
              <a:rPr lang="cs-CZ" sz="1100" i="1" dirty="0"/>
              <a:t> and </a:t>
            </a:r>
            <a:r>
              <a:rPr lang="cs-CZ" sz="1100" i="1" dirty="0" err="1"/>
              <a:t>Without</a:t>
            </a:r>
            <a:r>
              <a:rPr lang="cs-CZ" sz="1100" i="1" dirty="0"/>
              <a:t> </a:t>
            </a:r>
            <a:r>
              <a:rPr lang="cs-CZ" sz="1100" i="1" dirty="0" err="1"/>
              <a:t>Fixed</a:t>
            </a:r>
            <a:r>
              <a:rPr lang="cs-CZ" sz="1100" i="1" dirty="0"/>
              <a:t> </a:t>
            </a:r>
            <a:r>
              <a:rPr lang="cs-CZ" sz="1100" i="1" dirty="0" err="1"/>
              <a:t>Roof</a:t>
            </a:r>
            <a:r>
              <a:rPr lang="cs-CZ" sz="1100" i="1" dirty="0"/>
              <a:t>, </a:t>
            </a:r>
            <a:r>
              <a:rPr lang="cs-CZ" sz="1100" i="1" dirty="0" err="1"/>
              <a:t>Including</a:t>
            </a:r>
            <a:r>
              <a:rPr lang="cs-CZ" sz="1100" i="1" dirty="0"/>
              <a:t> </a:t>
            </a:r>
            <a:r>
              <a:rPr lang="cs-CZ" sz="1100" i="1" dirty="0" err="1"/>
              <a:t>Aerated</a:t>
            </a:r>
            <a:r>
              <a:rPr lang="cs-CZ" sz="1100" i="1" dirty="0"/>
              <a:t> </a:t>
            </a:r>
            <a:r>
              <a:rPr lang="cs-CZ" sz="1100" i="1" dirty="0" err="1"/>
              <a:t>Foam</a:t>
            </a:r>
            <a:r>
              <a:rPr lang="cs-CZ" sz="1100" i="1" dirty="0"/>
              <a:t> </a:t>
            </a:r>
            <a:r>
              <a:rPr lang="cs-CZ" sz="1100" i="1" dirty="0" err="1"/>
              <a:t>Projecting</a:t>
            </a:r>
            <a:r>
              <a:rPr lang="cs-CZ" sz="1100" i="1" dirty="0"/>
              <a:t> </a:t>
            </a:r>
            <a:r>
              <a:rPr lang="cs-CZ" sz="1100" i="1" dirty="0" err="1"/>
              <a:t>Nozzles</a:t>
            </a:r>
            <a:r>
              <a:rPr lang="cs-CZ" sz="1100" i="1" dirty="0"/>
              <a:t> and Center </a:t>
            </a:r>
            <a:r>
              <a:rPr lang="cs-CZ" sz="1100" i="1" dirty="0" err="1"/>
              <a:t>Directed</a:t>
            </a:r>
            <a:r>
              <a:rPr lang="cs-CZ" sz="1100" i="1" dirty="0"/>
              <a:t> </a:t>
            </a:r>
            <a:r>
              <a:rPr lang="cs-CZ" sz="1100" i="1" dirty="0" err="1"/>
              <a:t>Nozzles</a:t>
            </a:r>
            <a:r>
              <a:rPr lang="cs-CZ" sz="1100" i="1" dirty="0"/>
              <a:t>.</a:t>
            </a:r>
            <a:r>
              <a:rPr lang="cs-CZ" sz="1100" dirty="0"/>
              <a:t> </a:t>
            </a:r>
            <a:r>
              <a:rPr lang="cs-CZ" sz="1100" dirty="0" err="1"/>
              <a:t>Inventors</a:t>
            </a:r>
            <a:r>
              <a:rPr lang="cs-CZ" sz="1100" dirty="0"/>
              <a:t>: Dwight P. WILLIAMS a </a:t>
            </a:r>
            <a:r>
              <a:rPr lang="cs-CZ" sz="1100" dirty="0" err="1"/>
              <a:t>Casey</a:t>
            </a:r>
            <a:r>
              <a:rPr lang="cs-CZ" sz="1100" dirty="0"/>
              <a:t> R. SPEARS. MPT: A62C31/12. </a:t>
            </a:r>
            <a:r>
              <a:rPr lang="cs-CZ" sz="1100" dirty="0" err="1"/>
              <a:t>Canadian</a:t>
            </a:r>
            <a:r>
              <a:rPr lang="cs-CZ" sz="1100" dirty="0"/>
              <a:t> </a:t>
            </a:r>
            <a:r>
              <a:rPr lang="cs-CZ" sz="1100" dirty="0" err="1"/>
              <a:t>Intellectual</a:t>
            </a:r>
            <a:r>
              <a:rPr lang="cs-CZ" sz="1100" dirty="0"/>
              <a:t> </a:t>
            </a:r>
            <a:r>
              <a:rPr lang="cs-CZ" sz="1100" dirty="0" err="1"/>
              <a:t>Property</a:t>
            </a:r>
            <a:r>
              <a:rPr lang="cs-CZ" sz="1100" dirty="0"/>
              <a:t> Office, </a:t>
            </a:r>
            <a:r>
              <a:rPr lang="cs-CZ" sz="1100" dirty="0" err="1"/>
              <a:t>Canadian</a:t>
            </a:r>
            <a:r>
              <a:rPr lang="cs-CZ" sz="1100" dirty="0"/>
              <a:t> Patent </a:t>
            </a:r>
            <a:r>
              <a:rPr lang="cs-CZ" sz="1100" dirty="0" err="1"/>
              <a:t>Application</a:t>
            </a:r>
            <a:r>
              <a:rPr lang="cs-CZ" sz="1100" dirty="0"/>
              <a:t>, CA 2902524 A1. 2012-04-26. Dostupná také z: </a:t>
            </a:r>
            <a:r>
              <a:rPr lang="cs-CZ" sz="1100" u="sng" dirty="0">
                <a:hlinkClick r:id="rId5"/>
              </a:rPr>
              <a:t>http://www.ic.gc.ca/opic-cipo/cpd/eng/patent/2902524/summary.html</a:t>
            </a:r>
            <a:endParaRPr lang="cs-CZ" sz="1100" dirty="0"/>
          </a:p>
          <a:p>
            <a:r>
              <a:rPr lang="cs-CZ" sz="1100" dirty="0"/>
              <a:t>Evropská patentová přihláška: NGK INSULATORS, LTD. </a:t>
            </a:r>
            <a:r>
              <a:rPr lang="cs-CZ" sz="1100" i="1" dirty="0" err="1"/>
              <a:t>Fire-Extinguisher</a:t>
            </a:r>
            <a:r>
              <a:rPr lang="cs-CZ" sz="1100" i="1" dirty="0"/>
              <a:t> </a:t>
            </a:r>
            <a:r>
              <a:rPr lang="cs-CZ" sz="1100" i="1" dirty="0" err="1"/>
              <a:t>Nozzle</a:t>
            </a:r>
            <a:r>
              <a:rPr lang="cs-CZ" sz="1100" i="1" dirty="0"/>
              <a:t>, and </a:t>
            </a:r>
            <a:r>
              <a:rPr lang="cs-CZ" sz="1100" i="1" dirty="0" err="1"/>
              <a:t>Fire-Extinguishing</a:t>
            </a:r>
            <a:r>
              <a:rPr lang="cs-CZ" sz="1100" i="1" dirty="0"/>
              <a:t> </a:t>
            </a:r>
            <a:r>
              <a:rPr lang="cs-CZ" sz="1100" i="1" dirty="0" err="1"/>
              <a:t>Method</a:t>
            </a:r>
            <a:r>
              <a:rPr lang="cs-CZ" sz="1100" i="1" dirty="0"/>
              <a:t> </a:t>
            </a:r>
            <a:r>
              <a:rPr lang="cs-CZ" sz="1100" i="1" dirty="0" err="1"/>
              <a:t>Using</a:t>
            </a:r>
            <a:r>
              <a:rPr lang="cs-CZ" sz="1100" i="1" dirty="0"/>
              <a:t> Same</a:t>
            </a:r>
            <a:r>
              <a:rPr lang="cs-CZ" sz="1100" dirty="0"/>
              <a:t>. </a:t>
            </a:r>
            <a:r>
              <a:rPr lang="cs-CZ" sz="1100" dirty="0" err="1"/>
              <a:t>Inventor</a:t>
            </a:r>
            <a:r>
              <a:rPr lang="cs-CZ" sz="1100" dirty="0"/>
              <a:t>: </a:t>
            </a:r>
            <a:r>
              <a:rPr lang="cs-CZ" sz="1100" dirty="0" err="1"/>
              <a:t>Motohiro</a:t>
            </a:r>
            <a:r>
              <a:rPr lang="cs-CZ" sz="1100" dirty="0"/>
              <a:t> FUKUHARA. MPT: A62C31/02. </a:t>
            </a:r>
            <a:r>
              <a:rPr lang="cs-CZ" sz="1100" dirty="0" err="1"/>
              <a:t>European</a:t>
            </a:r>
            <a:r>
              <a:rPr lang="cs-CZ" sz="1100" dirty="0"/>
              <a:t> Patent Office, </a:t>
            </a:r>
            <a:r>
              <a:rPr lang="cs-CZ" sz="1100" dirty="0" err="1"/>
              <a:t>European</a:t>
            </a:r>
            <a:r>
              <a:rPr lang="cs-CZ" sz="1100" dirty="0"/>
              <a:t> Patent </a:t>
            </a:r>
            <a:r>
              <a:rPr lang="cs-CZ" sz="1100" dirty="0" err="1"/>
              <a:t>Application</a:t>
            </a:r>
            <a:r>
              <a:rPr lang="cs-CZ" sz="1100" dirty="0"/>
              <a:t>, EP 2873442 A1. 2015-05-20. Dostupná také z: </a:t>
            </a:r>
            <a:r>
              <a:rPr lang="cs-CZ" sz="1100" u="sng" dirty="0">
                <a:hlinkClick r:id="rId6"/>
              </a:rPr>
              <a:t>http://worldwide.espacenet.com/publicationDetails/originalDocument?CC=EP&amp;NR=2873442A1&amp;KC=A1&amp;FT=D&amp;ND=3&amp;date=20150520&amp;DB=worldwide.espacenet.com&amp;locale=en_EP</a:t>
            </a:r>
            <a:endParaRPr lang="cs-CZ" sz="1100" dirty="0"/>
          </a:p>
          <a:p>
            <a:endParaRPr lang="cs-CZ" sz="1100" b="1" dirty="0" smtClean="0"/>
          </a:p>
          <a:p>
            <a:pPr marL="0" indent="0">
              <a:buNone/>
            </a:pPr>
            <a:r>
              <a:rPr lang="cs-CZ" sz="1100" b="1" dirty="0" smtClean="0"/>
              <a:t>Další </a:t>
            </a:r>
            <a:r>
              <a:rPr lang="cs-CZ" sz="1100" b="1" dirty="0"/>
              <a:t>příklady citování </a:t>
            </a:r>
            <a:r>
              <a:rPr lang="cs-CZ" sz="1100" b="1" dirty="0" smtClean="0"/>
              <a:t>patentů</a:t>
            </a:r>
          </a:p>
          <a:p>
            <a:pPr lvl="0"/>
            <a:r>
              <a:rPr lang="cs-CZ" sz="1100" u="sng" dirty="0" smtClean="0">
                <a:hlinkClick r:id="rId7"/>
              </a:rPr>
              <a:t>Západočeská </a:t>
            </a:r>
            <a:r>
              <a:rPr lang="cs-CZ" sz="1100" u="sng" dirty="0">
                <a:hlinkClick r:id="rId7"/>
              </a:rPr>
              <a:t>univerzita v Plzni - citování patentů</a:t>
            </a:r>
            <a:endParaRPr lang="cs-CZ" sz="1100" dirty="0"/>
          </a:p>
          <a:p>
            <a:pPr lvl="0"/>
            <a:r>
              <a:rPr lang="cs-CZ" sz="1100" u="sng" dirty="0">
                <a:hlinkClick r:id="rId8"/>
              </a:rPr>
              <a:t>Univerzita Tomáše Bati ve Zlíně - citování patentů</a:t>
            </a:r>
            <a:endParaRPr lang="cs-CZ" sz="1100" dirty="0"/>
          </a:p>
          <a:p>
            <a:pPr lvl="0"/>
            <a:r>
              <a:rPr lang="cs-CZ" sz="1100" u="sng" dirty="0">
                <a:hlinkClick r:id="rId9"/>
              </a:rPr>
              <a:t>Ústřední knihovna ČVUT - citování patentů</a:t>
            </a:r>
            <a:endParaRPr lang="cs-CZ" sz="1100" dirty="0"/>
          </a:p>
          <a:p>
            <a:r>
              <a:rPr lang="cs-CZ" sz="1100" dirty="0"/>
              <a:t>K citování můžete rovněž použít generátory citací na portálu </a:t>
            </a:r>
            <a:r>
              <a:rPr lang="cs-CZ" sz="1100" u="sng" dirty="0">
                <a:hlinkClick r:id="rId10"/>
              </a:rPr>
              <a:t>Citace.com</a:t>
            </a:r>
            <a:r>
              <a:rPr lang="cs-CZ" sz="1100" dirty="0"/>
              <a:t> nebo </a:t>
            </a:r>
            <a:r>
              <a:rPr lang="cs-CZ" sz="1100" u="sng" dirty="0">
                <a:hlinkClick r:id="rId11"/>
              </a:rPr>
              <a:t>Vydavatelství VŠCHT Praha</a:t>
            </a:r>
            <a:r>
              <a:rPr lang="cs-CZ" sz="1100" dirty="0"/>
              <a:t>. Pro registrované uživatele NTK nabízíme možnost generovat a spravovat své citace v citačním manažeru </a:t>
            </a:r>
            <a:r>
              <a:rPr lang="cs-CZ" sz="1100" u="sng" dirty="0">
                <a:hlinkClick r:id="rId12"/>
              </a:rPr>
              <a:t>Citace PRO</a:t>
            </a:r>
            <a:r>
              <a:rPr lang="cs-CZ" sz="1100" dirty="0"/>
              <a:t>, do kterého se </a:t>
            </a:r>
            <a:r>
              <a:rPr lang="cs-CZ" sz="1100" dirty="0" err="1"/>
              <a:t>přihlásite</a:t>
            </a:r>
            <a:r>
              <a:rPr lang="cs-CZ" sz="1100" dirty="0"/>
              <a:t> vašimi přihlašovacími údaji pod ikonou NTK - Národní technická knihovna</a:t>
            </a:r>
            <a:r>
              <a:rPr lang="cs-CZ" sz="1100" dirty="0" smtClean="0"/>
              <a:t>.</a:t>
            </a:r>
            <a:endParaRPr lang="cs-CZ" sz="800" baseline="30000" dirty="0" smtClean="0"/>
          </a:p>
        </p:txBody>
      </p:sp>
    </p:spTree>
    <p:extLst>
      <p:ext uri="{BB962C8B-B14F-4D97-AF65-F5344CB8AC3E}">
        <p14:creationId xmlns:p14="http://schemas.microsoft.com/office/powerpoint/2010/main" val="1057356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Nadpis 1"/>
          <p:cNvSpPr>
            <a:spLocks noGrp="1"/>
          </p:cNvSpPr>
          <p:nvPr>
            <p:ph type="title"/>
          </p:nvPr>
        </p:nvSpPr>
        <p:spPr>
          <a:xfrm>
            <a:off x="467545" y="418787"/>
            <a:ext cx="8012880" cy="561942"/>
          </a:xfrm>
        </p:spPr>
        <p:txBody>
          <a:bodyPr lIns="0" tIns="0" rIns="0" bIns="0" anchor="t"/>
          <a:lstStyle/>
          <a:p>
            <a:pPr algn="l" eaLnBrk="1" hangingPunct="1"/>
            <a:r>
              <a:rPr lang="cs-CZ" sz="2800" b="1" dirty="0" smtClean="0">
                <a:solidFill>
                  <a:srgbClr val="CE3736"/>
                </a:solidFill>
                <a:latin typeface="Arial" panose="020B0604020202020204" pitchFamily="34" charset="0"/>
                <a:cs typeface="Arial" panose="020B0604020202020204" pitchFamily="34" charset="0"/>
              </a:rPr>
              <a:t>Referenční zdroje (podrobněji viz RG)</a:t>
            </a:r>
          </a:p>
        </p:txBody>
      </p:sp>
      <p:sp>
        <p:nvSpPr>
          <p:cNvPr id="21" name="Slide Number Placeholder 20"/>
          <p:cNvSpPr>
            <a:spLocks noGrp="1"/>
          </p:cNvSpPr>
          <p:nvPr>
            <p:ph type="sldNum" sz="quarter" idx="12"/>
          </p:nvPr>
        </p:nvSpPr>
        <p:spPr/>
        <p:txBody>
          <a:bodyPr/>
          <a:lstStyle/>
          <a:p>
            <a:pPr>
              <a:defRPr/>
            </a:pPr>
            <a:fld id="{C0D97083-9A32-4753-BC49-8869E2A0E43D}" type="slidenum">
              <a:rPr lang="cs-CZ" smtClean="0"/>
              <a:pPr>
                <a:defRPr/>
              </a:pPr>
              <a:t>7</a:t>
            </a:fld>
            <a:endParaRPr lang="cs-CZ" dirty="0"/>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6391" y="194931"/>
            <a:ext cx="886314" cy="569773"/>
          </a:xfrm>
          <a:prstGeom prst="rect">
            <a:avLst/>
          </a:prstGeom>
        </p:spPr>
      </p:pic>
      <p:sp>
        <p:nvSpPr>
          <p:cNvPr id="2" name="Zástupný symbol pro obsah 1"/>
          <p:cNvSpPr>
            <a:spLocks noGrp="1"/>
          </p:cNvSpPr>
          <p:nvPr>
            <p:ph idx="1"/>
          </p:nvPr>
        </p:nvSpPr>
        <p:spPr>
          <a:xfrm>
            <a:off x="436753" y="1052736"/>
            <a:ext cx="8229600" cy="5328592"/>
          </a:xfrm>
        </p:spPr>
        <p:txBody>
          <a:bodyPr/>
          <a:lstStyle/>
          <a:p>
            <a:r>
              <a:rPr lang="cs-CZ" sz="1100" dirty="0"/>
              <a:t>Databáze patentů a dalších dokumentů duševního vlastnictví zpřístupňují jednotlivé národní i mezinárodní patentové úřady. Ve většině případů poskytují </a:t>
            </a:r>
            <a:r>
              <a:rPr lang="cs-CZ" sz="1100" b="1" dirty="0"/>
              <a:t>plné texty dokumentů</a:t>
            </a:r>
            <a:r>
              <a:rPr lang="cs-CZ" sz="1100" dirty="0"/>
              <a:t>. Mějte na paměti, že databáze obsahují všechny zveřejněné patentové přihlášky, udělené, odmítnuté nebo patenty s ukončenou dobou platnosti (kvůli konci ochrany 20 let nebo neplacení ročních udržovacích poplatků). Udělené patenty mohou mít odlišné číslo patentu (například patenty ve Spojených státech mají odlišné číslo patentové přihlášky (např. US20157654321) od zveřejněného patentu (např. US12345678). EPO rozlišuje patenty čekající na udělení, resp. neudělené patenty písmenem "A" na konci patentového označení, a udělené patenty písmenem "B".</a:t>
            </a:r>
          </a:p>
          <a:p>
            <a:pPr lvl="0"/>
            <a:r>
              <a:rPr lang="cs-CZ" sz="1100" b="1" u="sng" dirty="0">
                <a:hlinkClick r:id="rId4"/>
              </a:rPr>
              <a:t>Úřad průmyslového vlastnictví</a:t>
            </a:r>
            <a:r>
              <a:rPr lang="cs-CZ" sz="1100" dirty="0"/>
              <a:t> - plní zejména funkci patentového a známkového úřadu. Uvádí odkazy na právní předpisy, mezinárodní smlouvy, zdroje informací z oblasti průmyslového práva a zpřístupňuje tyto databáze:</a:t>
            </a:r>
          </a:p>
          <a:p>
            <a:pPr lvl="0"/>
            <a:r>
              <a:rPr lang="cs-CZ" sz="1100" u="sng" dirty="0">
                <a:hlinkClick r:id="rId5"/>
              </a:rPr>
              <a:t>Databáze patentů a užitných vzorů ČR</a:t>
            </a:r>
            <a:endParaRPr lang="cs-CZ" sz="1100" dirty="0"/>
          </a:p>
          <a:p>
            <a:pPr lvl="0"/>
            <a:r>
              <a:rPr lang="cs-CZ" sz="1100" u="sng" dirty="0">
                <a:hlinkClick r:id="rId6"/>
              </a:rPr>
              <a:t>Databáze českých národních ochranných známek</a:t>
            </a:r>
            <a:endParaRPr lang="cs-CZ" sz="1100" dirty="0"/>
          </a:p>
          <a:p>
            <a:pPr lvl="0"/>
            <a:r>
              <a:rPr lang="cs-CZ" sz="1100" u="sng" dirty="0">
                <a:hlinkClick r:id="rId7"/>
              </a:rPr>
              <a:t>Databáze průmyslových vzorů</a:t>
            </a:r>
            <a:endParaRPr lang="cs-CZ" sz="1100" dirty="0"/>
          </a:p>
          <a:p>
            <a:pPr lvl="0"/>
            <a:r>
              <a:rPr lang="cs-CZ" sz="1100" u="sng" dirty="0">
                <a:hlinkClick r:id="rId8"/>
              </a:rPr>
              <a:t>Světové patentové a známkové databáze a databáze průmyslových vzorů volně přístupné na internetu</a:t>
            </a:r>
            <a:endParaRPr lang="cs-CZ" sz="1100" dirty="0"/>
          </a:p>
          <a:p>
            <a:pPr lvl="0"/>
            <a:r>
              <a:rPr lang="cs-CZ" sz="1100" u="sng" dirty="0">
                <a:hlinkClick r:id="rId9"/>
              </a:rPr>
              <a:t>Systémy třídění</a:t>
            </a:r>
            <a:endParaRPr lang="cs-CZ" sz="1100" dirty="0"/>
          </a:p>
          <a:p>
            <a:pPr lvl="0"/>
            <a:endParaRPr lang="cs-CZ" sz="1100" b="1" u="sng" dirty="0" smtClean="0">
              <a:hlinkClick r:id="rId10"/>
            </a:endParaRPr>
          </a:p>
          <a:p>
            <a:pPr marL="0" lvl="0" indent="0">
              <a:buNone/>
            </a:pPr>
            <a:r>
              <a:rPr lang="cs-CZ" sz="1100" b="1" i="1" u="sng" dirty="0" smtClean="0"/>
              <a:t>Nejčastěji používané </a:t>
            </a:r>
            <a:r>
              <a:rPr lang="cs-CZ" sz="1100" b="1" i="1" u="sng" dirty="0" smtClean="0"/>
              <a:t>databáze při rešerších:</a:t>
            </a:r>
            <a:endParaRPr lang="cs-CZ" sz="1100" b="1" i="1" u="sng" dirty="0" smtClean="0">
              <a:hlinkClick r:id="rId11"/>
            </a:endParaRPr>
          </a:p>
          <a:p>
            <a:pPr lvl="0"/>
            <a:r>
              <a:rPr lang="cs-CZ" sz="1100" b="1" u="sng" dirty="0" smtClean="0">
                <a:hlinkClick r:id="rId11"/>
              </a:rPr>
              <a:t>Derwent </a:t>
            </a:r>
            <a:r>
              <a:rPr lang="cs-CZ" sz="1100" b="1" u="sng" dirty="0" err="1" smtClean="0">
                <a:hlinkClick r:id="rId11"/>
              </a:rPr>
              <a:t>Innovation</a:t>
            </a:r>
            <a:r>
              <a:rPr lang="cs-CZ" sz="1100" b="1" u="sng" dirty="0" smtClean="0">
                <a:hlinkClick r:id="rId11"/>
              </a:rPr>
              <a:t> Index (součást Web </a:t>
            </a:r>
            <a:r>
              <a:rPr lang="cs-CZ" sz="1100" b="1" u="sng" dirty="0" err="1" smtClean="0">
                <a:hlinkClick r:id="rId11"/>
              </a:rPr>
              <a:t>of</a:t>
            </a:r>
            <a:r>
              <a:rPr lang="cs-CZ" sz="1100" b="1" u="sng" dirty="0" smtClean="0">
                <a:hlinkClick r:id="rId11"/>
              </a:rPr>
              <a:t> Science)</a:t>
            </a:r>
            <a:r>
              <a:rPr lang="cs-CZ" sz="1100" dirty="0" smtClean="0"/>
              <a:t> – pouze abstraktová databáze, nejsou dostupné plné texty</a:t>
            </a:r>
            <a:endParaRPr lang="cs-CZ" sz="1100" b="1" u="sng" dirty="0" smtClean="0"/>
          </a:p>
          <a:p>
            <a:pPr lvl="0"/>
            <a:r>
              <a:rPr lang="cs-CZ" sz="1100" b="1" u="sng" dirty="0" smtClean="0">
                <a:hlinkClick r:id="rId10"/>
              </a:rPr>
              <a:t>Databáze </a:t>
            </a:r>
            <a:r>
              <a:rPr lang="cs-CZ" sz="1100" b="1" u="sng" dirty="0">
                <a:hlinkClick r:id="rId10"/>
              </a:rPr>
              <a:t>Amerického patentového a známkového úřadu</a:t>
            </a:r>
            <a:r>
              <a:rPr lang="cs-CZ" sz="1100" dirty="0"/>
              <a:t> (</a:t>
            </a:r>
            <a:r>
              <a:rPr lang="cs-CZ" sz="1100" u="sng" dirty="0" err="1">
                <a:hlinkClick r:id="rId12"/>
              </a:rPr>
              <a:t>The</a:t>
            </a:r>
            <a:r>
              <a:rPr lang="cs-CZ" sz="1100" u="sng" dirty="0">
                <a:hlinkClick r:id="rId12"/>
              </a:rPr>
              <a:t> United </a:t>
            </a:r>
            <a:r>
              <a:rPr lang="cs-CZ" sz="1100" u="sng" dirty="0" err="1">
                <a:hlinkClick r:id="rId12"/>
              </a:rPr>
              <a:t>States</a:t>
            </a:r>
            <a:r>
              <a:rPr lang="cs-CZ" sz="1100" u="sng" dirty="0">
                <a:hlinkClick r:id="rId12"/>
              </a:rPr>
              <a:t> Patent and Trademark Office (USPTO))</a:t>
            </a:r>
            <a:r>
              <a:rPr lang="cs-CZ" sz="1100" dirty="0"/>
              <a:t> - zpřístupňuje bibliografické a full-textové databáze</a:t>
            </a:r>
            <a:r>
              <a:rPr lang="cs-CZ" sz="1100" dirty="0" smtClean="0"/>
              <a:t>.</a:t>
            </a:r>
            <a:endParaRPr lang="cs-CZ" sz="1100" dirty="0"/>
          </a:p>
          <a:p>
            <a:pPr lvl="0"/>
            <a:r>
              <a:rPr lang="cs-CZ" sz="1100" b="1" u="sng" dirty="0" err="1" smtClean="0">
                <a:hlinkClick r:id="rId13"/>
              </a:rPr>
              <a:t>DEPATISnet</a:t>
            </a:r>
            <a:r>
              <a:rPr lang="cs-CZ" sz="1100" dirty="0" smtClean="0"/>
              <a:t> </a:t>
            </a:r>
            <a:r>
              <a:rPr lang="cs-CZ" sz="1100" dirty="0"/>
              <a:t>- Umožňuje přístup k 70 miliónům patentových dokumentů z celého světa. Databázi spravuje Německý patentový a známkový úřad </a:t>
            </a:r>
            <a:r>
              <a:rPr lang="cs-CZ" sz="1100" u="sng" dirty="0">
                <a:hlinkClick r:id="rId14"/>
              </a:rPr>
              <a:t>(</a:t>
            </a:r>
            <a:r>
              <a:rPr lang="cs-CZ" sz="1100" u="sng" dirty="0" err="1">
                <a:hlinkClick r:id="rId14"/>
              </a:rPr>
              <a:t>Deutsches</a:t>
            </a:r>
            <a:r>
              <a:rPr lang="cs-CZ" sz="1100" u="sng" dirty="0">
                <a:hlinkClick r:id="rId14"/>
              </a:rPr>
              <a:t> Patent </a:t>
            </a:r>
            <a:r>
              <a:rPr lang="cs-CZ" sz="1100" u="sng" dirty="0" err="1">
                <a:hlinkClick r:id="rId14"/>
              </a:rPr>
              <a:t>und</a:t>
            </a:r>
            <a:r>
              <a:rPr lang="cs-CZ" sz="1100" u="sng" dirty="0">
                <a:hlinkClick r:id="rId14"/>
              </a:rPr>
              <a:t> </a:t>
            </a:r>
            <a:r>
              <a:rPr lang="cs-CZ" sz="1100" u="sng" dirty="0" err="1">
                <a:hlinkClick r:id="rId14"/>
              </a:rPr>
              <a:t>Markenamt</a:t>
            </a:r>
            <a:r>
              <a:rPr lang="cs-CZ" sz="1100" u="sng" dirty="0">
                <a:hlinkClick r:id="rId14"/>
              </a:rPr>
              <a:t>)</a:t>
            </a:r>
            <a:r>
              <a:rPr lang="cs-CZ" sz="1100" dirty="0"/>
              <a:t>.</a:t>
            </a:r>
          </a:p>
          <a:p>
            <a:pPr lvl="0"/>
            <a:r>
              <a:rPr lang="cs-CZ" sz="1100" b="1" u="sng" dirty="0">
                <a:hlinkClick r:id="rId15"/>
              </a:rPr>
              <a:t>ESPACENET</a:t>
            </a:r>
            <a:r>
              <a:rPr lang="cs-CZ" sz="1100" dirty="0"/>
              <a:t> - Vytváří ji Evropský patentový úřad </a:t>
            </a:r>
            <a:r>
              <a:rPr lang="cs-CZ" sz="1100" u="sng" dirty="0">
                <a:hlinkClick r:id="rId16"/>
              </a:rPr>
              <a:t>(EPO, </a:t>
            </a:r>
            <a:r>
              <a:rPr lang="cs-CZ" sz="1100" u="sng" dirty="0" err="1">
                <a:hlinkClick r:id="rId16"/>
              </a:rPr>
              <a:t>European</a:t>
            </a:r>
            <a:r>
              <a:rPr lang="cs-CZ" sz="1100" u="sng" dirty="0">
                <a:hlinkClick r:id="rId16"/>
              </a:rPr>
              <a:t> Patent Office)</a:t>
            </a:r>
            <a:r>
              <a:rPr lang="cs-CZ" sz="1100" dirty="0"/>
              <a:t>. Zachycuje přes 80 miliónů patentových dokumentů od r. 1836 z 90 zemí světa. Z databáze lze zjistit informace o patentových rodinách, právní status, odkazy na citující a citované dokumenty, atp.</a:t>
            </a:r>
          </a:p>
          <a:p>
            <a:pPr lvl="0"/>
            <a:r>
              <a:rPr lang="cs-CZ" sz="1100" b="1" u="sng" dirty="0">
                <a:hlinkClick r:id="rId17"/>
              </a:rPr>
              <a:t>PATENTSCOPE</a:t>
            </a:r>
            <a:r>
              <a:rPr lang="cs-CZ" sz="1100" dirty="0"/>
              <a:t> - Poskytuje informace o 32 miliónech patentových dokumentů. Databázi vytváří Světová organizace duševního vlastnictví </a:t>
            </a:r>
            <a:r>
              <a:rPr lang="cs-CZ" sz="1100" u="sng" dirty="0">
                <a:hlinkClick r:id="rId18"/>
              </a:rPr>
              <a:t>(</a:t>
            </a:r>
            <a:r>
              <a:rPr lang="cs-CZ" sz="1100" u="sng" dirty="0" err="1">
                <a:hlinkClick r:id="rId18"/>
              </a:rPr>
              <a:t>World</a:t>
            </a:r>
            <a:r>
              <a:rPr lang="cs-CZ" sz="1100" u="sng" dirty="0">
                <a:hlinkClick r:id="rId18"/>
              </a:rPr>
              <a:t> </a:t>
            </a:r>
            <a:r>
              <a:rPr lang="cs-CZ" sz="1100" u="sng" dirty="0" err="1">
                <a:hlinkClick r:id="rId18"/>
              </a:rPr>
              <a:t>Intellectual</a:t>
            </a:r>
            <a:r>
              <a:rPr lang="cs-CZ" sz="1100" u="sng" dirty="0">
                <a:hlinkClick r:id="rId18"/>
              </a:rPr>
              <a:t> </a:t>
            </a:r>
            <a:r>
              <a:rPr lang="cs-CZ" sz="1100" u="sng" dirty="0" err="1">
                <a:hlinkClick r:id="rId18"/>
              </a:rPr>
              <a:t>Property</a:t>
            </a:r>
            <a:r>
              <a:rPr lang="cs-CZ" sz="1100" u="sng" dirty="0">
                <a:hlinkClick r:id="rId18"/>
              </a:rPr>
              <a:t> </a:t>
            </a:r>
            <a:r>
              <a:rPr lang="cs-CZ" sz="1100" u="sng" dirty="0" err="1">
                <a:hlinkClick r:id="rId18"/>
              </a:rPr>
              <a:t>Organization</a:t>
            </a:r>
            <a:r>
              <a:rPr lang="cs-CZ" sz="1100" u="sng" dirty="0">
                <a:hlinkClick r:id="rId18"/>
              </a:rPr>
              <a:t>, WIPO)</a:t>
            </a:r>
            <a:r>
              <a:rPr lang="cs-CZ" sz="1100" dirty="0"/>
              <a:t>.</a:t>
            </a:r>
          </a:p>
          <a:p>
            <a:pPr lvl="0"/>
            <a:r>
              <a:rPr lang="cs-CZ" sz="1100" b="1" u="sng" dirty="0" smtClean="0">
                <a:hlinkClick r:id="rId19"/>
              </a:rPr>
              <a:t>Google </a:t>
            </a:r>
            <a:r>
              <a:rPr lang="cs-CZ" sz="1100" b="1" u="sng" dirty="0" err="1" smtClean="0">
                <a:hlinkClick r:id="rId19"/>
              </a:rPr>
              <a:t>Patents</a:t>
            </a:r>
            <a:r>
              <a:rPr lang="cs-CZ" sz="1100" dirty="0" smtClean="0"/>
              <a:t> - Je to v podstatě </a:t>
            </a:r>
            <a:r>
              <a:rPr lang="cs-CZ" sz="1100" dirty="0" err="1" smtClean="0"/>
              <a:t>podsoučást</a:t>
            </a:r>
            <a:r>
              <a:rPr lang="cs-CZ" sz="1100" dirty="0" smtClean="0"/>
              <a:t> Google </a:t>
            </a:r>
            <a:r>
              <a:rPr lang="cs-CZ" sz="1100" dirty="0" err="1" smtClean="0"/>
              <a:t>Scholar</a:t>
            </a:r>
            <a:r>
              <a:rPr lang="cs-CZ" sz="1100" i="1" dirty="0" smtClean="0"/>
              <a:t>.</a:t>
            </a:r>
            <a:endParaRPr lang="cs-CZ" sz="1100" baseline="30000" dirty="0" smtClean="0"/>
          </a:p>
        </p:txBody>
      </p:sp>
    </p:spTree>
    <p:extLst>
      <p:ext uri="{BB962C8B-B14F-4D97-AF65-F5344CB8AC3E}">
        <p14:creationId xmlns:p14="http://schemas.microsoft.com/office/powerpoint/2010/main" val="2513228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Nadpis 1"/>
          <p:cNvSpPr>
            <a:spLocks noGrp="1"/>
          </p:cNvSpPr>
          <p:nvPr>
            <p:ph type="title"/>
          </p:nvPr>
        </p:nvSpPr>
        <p:spPr>
          <a:xfrm>
            <a:off x="2051720" y="1556792"/>
            <a:ext cx="5400600" cy="720080"/>
          </a:xfrm>
        </p:spPr>
        <p:txBody>
          <a:bodyPr lIns="0" tIns="0" rIns="0" bIns="0" anchor="t"/>
          <a:lstStyle/>
          <a:p>
            <a:pPr algn="l" eaLnBrk="1" hangingPunct="1"/>
            <a:r>
              <a:rPr lang="cs-CZ" sz="4000" b="1" dirty="0" smtClean="0">
                <a:solidFill>
                  <a:srgbClr val="CE3736"/>
                </a:solidFill>
                <a:latin typeface="Arial" panose="020B0604020202020204" pitchFamily="34" charset="0"/>
                <a:cs typeface="Arial" panose="020B0604020202020204" pitchFamily="34" charset="0"/>
              </a:rPr>
              <a:t>Děkuji za pozornost!</a:t>
            </a:r>
          </a:p>
        </p:txBody>
      </p:sp>
      <p:sp>
        <p:nvSpPr>
          <p:cNvPr id="21" name="Slide Number Placeholder 20"/>
          <p:cNvSpPr>
            <a:spLocks noGrp="1"/>
          </p:cNvSpPr>
          <p:nvPr>
            <p:ph type="sldNum" sz="quarter" idx="12"/>
          </p:nvPr>
        </p:nvSpPr>
        <p:spPr/>
        <p:txBody>
          <a:bodyPr/>
          <a:lstStyle/>
          <a:p>
            <a:pPr>
              <a:defRPr/>
            </a:pPr>
            <a:fld id="{C0D97083-9A32-4753-BC49-8869E2A0E43D}" type="slidenum">
              <a:rPr lang="cs-CZ" smtClean="0"/>
              <a:pPr>
                <a:defRPr/>
              </a:pPr>
              <a:t>8</a:t>
            </a:fld>
            <a:endParaRPr lang="cs-CZ" dirty="0"/>
          </a:p>
        </p:txBody>
      </p:sp>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6391" y="194931"/>
            <a:ext cx="886314" cy="569773"/>
          </a:xfrm>
          <a:prstGeom prst="rect">
            <a:avLst/>
          </a:prstGeom>
        </p:spPr>
      </p:pic>
      <p:sp>
        <p:nvSpPr>
          <p:cNvPr id="2" name="Zástupný symbol pro obsah 1"/>
          <p:cNvSpPr>
            <a:spLocks noGrp="1"/>
          </p:cNvSpPr>
          <p:nvPr>
            <p:ph idx="1"/>
          </p:nvPr>
        </p:nvSpPr>
        <p:spPr>
          <a:xfrm>
            <a:off x="314581" y="781359"/>
            <a:ext cx="3184105" cy="432048"/>
          </a:xfrm>
        </p:spPr>
        <p:txBody>
          <a:bodyPr/>
          <a:lstStyle/>
          <a:p>
            <a:pPr marL="0" indent="0">
              <a:buNone/>
            </a:pPr>
            <a:r>
              <a:rPr lang="cs-CZ" b="1" dirty="0" smtClean="0"/>
              <a:t> </a:t>
            </a:r>
            <a:endParaRPr lang="cs-CZ" b="1" dirty="0"/>
          </a:p>
        </p:txBody>
      </p:sp>
      <p:pic>
        <p:nvPicPr>
          <p:cNvPr id="3" name="Obráze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87824" y="2620257"/>
            <a:ext cx="2952328" cy="2952328"/>
          </a:xfrm>
          <a:prstGeom prst="rect">
            <a:avLst/>
          </a:prstGeom>
        </p:spPr>
      </p:pic>
    </p:spTree>
    <p:extLst>
      <p:ext uri="{BB962C8B-B14F-4D97-AF65-F5344CB8AC3E}">
        <p14:creationId xmlns:p14="http://schemas.microsoft.com/office/powerpoint/2010/main" val="200454365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NTK">
      <a:dk1>
        <a:sysClr val="windowText" lastClr="000000"/>
      </a:dk1>
      <a:lt1>
        <a:sysClr val="window" lastClr="FFFFFF"/>
      </a:lt1>
      <a:dk2>
        <a:srgbClr val="CE3736"/>
      </a:dk2>
      <a:lt2>
        <a:srgbClr val="E8E8E8"/>
      </a:lt2>
      <a:accent1>
        <a:srgbClr val="CE3736"/>
      </a:accent1>
      <a:accent2>
        <a:srgbClr val="000000"/>
      </a:accent2>
      <a:accent3>
        <a:srgbClr val="7F7F7F"/>
      </a:accent3>
      <a:accent4>
        <a:srgbClr val="F2F2F2"/>
      </a:accent4>
      <a:accent5>
        <a:srgbClr val="595959"/>
      </a:accent5>
      <a:accent6>
        <a:srgbClr val="BFBFBF"/>
      </a:accent6>
      <a:hlink>
        <a:srgbClr val="CE3736"/>
      </a:hlink>
      <a:folHlink>
        <a:srgbClr val="595959"/>
      </a:folHlink>
    </a:clrScheme>
    <a:fontScheme name="NTK">
      <a:majorFont>
        <a:latin typeface="Univers Com 65 Bold"/>
        <a:ea typeface=""/>
        <a:cs typeface=""/>
      </a:majorFont>
      <a:minorFont>
        <a:latin typeface="Univers Com 55"/>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5674</TotalTime>
  <Words>1413</Words>
  <Application>Microsoft Office PowerPoint</Application>
  <PresentationFormat>Předvádění na obrazovce (4:3)</PresentationFormat>
  <Paragraphs>139</Paragraphs>
  <Slides>8</Slides>
  <Notes>8</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8</vt:i4>
      </vt:variant>
    </vt:vector>
  </HeadingPairs>
  <TitlesOfParts>
    <vt:vector size="13" baseType="lpstr">
      <vt:lpstr>Arial</vt:lpstr>
      <vt:lpstr>Calibri</vt:lpstr>
      <vt:lpstr>Univers Com 55</vt:lpstr>
      <vt:lpstr>Univers Com 65 Bold</vt:lpstr>
      <vt:lpstr>Motiv systému Office</vt:lpstr>
      <vt:lpstr>patenty</vt:lpstr>
      <vt:lpstr>Úvod</vt:lpstr>
      <vt:lpstr>Klasifikace patentů</vt:lpstr>
      <vt:lpstr>Patenty v NTK</vt:lpstr>
      <vt:lpstr>Vyhledávání patentů</vt:lpstr>
      <vt:lpstr>Citování patentů</vt:lpstr>
      <vt:lpstr>Referenční zdroje (podrobněji viz RG)</vt:lpstr>
      <vt:lpstr>Děkuji za pozornost!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NTKalivoda</dc:creator>
  <cp:lastModifiedBy>Vojtěch Turek</cp:lastModifiedBy>
  <cp:revision>612</cp:revision>
  <cp:lastPrinted>2016-04-21T08:34:46Z</cp:lastPrinted>
  <dcterms:created xsi:type="dcterms:W3CDTF">2013-02-27T09:44:13Z</dcterms:created>
  <dcterms:modified xsi:type="dcterms:W3CDTF">2017-05-02T08:57:28Z</dcterms:modified>
</cp:coreProperties>
</file>