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9144000" cy="6858000" type="screen4x3"/>
  <p:notesSz cx="6797675" cy="9928225"/>
  <p:embeddedFontLst>
    <p:embeddedFont>
      <p:font typeface="Open Sans" panose="020B0604020202020204" charset="0"/>
      <p:regular r:id="rId38"/>
      <p:bold r:id="rId39"/>
      <p:italic r:id="rId40"/>
      <p:boldItalic r:id="rId41"/>
    </p:embeddedFont>
    <p:embeddedFont>
      <p:font typeface="Calibri" panose="020F0502020204030204" pitchFamily="34" charset="0"/>
      <p:regular r:id="rId42"/>
      <p:bold r:id="rId43"/>
      <p:italic r:id="rId44"/>
      <p:boldItalic r:id="rId45"/>
    </p:embeddedFont>
    <p:embeddedFont>
      <p:font typeface="Univers Com 55" panose="020B0603020202020204" pitchFamily="34" charset="-18"/>
      <p:regular r:id="rId46"/>
      <p:bold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D6DC0CE-DDA9-4413-9BC6-94E0E2A9603C}">
  <a:tblStyle styleId="{6D6DC0CE-DDA9-4413-9BC6-94E0E2A9603C}" styleName="Table_0">
    <a:wholeTbl>
      <a:tcTxStyle b="off" i="off">
        <a:font>
          <a:latin typeface="Univers Com 55"/>
          <a:ea typeface="Univers Com 55"/>
          <a:cs typeface="Univers Com 55"/>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F6E7E7"/>
          </a:solidFill>
        </a:fill>
      </a:tcStyle>
    </a:wholeTbl>
    <a:band1H>
      <a:tcTxStyle/>
      <a:tcStyle>
        <a:tcBdr/>
        <a:fill>
          <a:solidFill>
            <a:srgbClr val="EDCCCC"/>
          </a:solidFill>
        </a:fill>
      </a:tcStyle>
    </a:band1H>
    <a:band2H>
      <a:tcTxStyle/>
      <a:tcStyle>
        <a:tcBdr/>
      </a:tcStyle>
    </a:band2H>
    <a:band1V>
      <a:tcTxStyle/>
      <a:tcStyle>
        <a:tcBdr/>
        <a:fill>
          <a:solidFill>
            <a:srgbClr val="EDCCCC"/>
          </a:solidFill>
        </a:fill>
      </a:tcStyle>
    </a:band1V>
    <a:band2V>
      <a:tcTxStyle/>
      <a:tcStyle>
        <a:tcBdr/>
      </a:tcStyle>
    </a:band2V>
    <a:lastCol>
      <a:tcTxStyle b="on" i="off">
        <a:font>
          <a:latin typeface="Univers Com 55"/>
          <a:ea typeface="Univers Com 55"/>
          <a:cs typeface="Univers Com 55"/>
        </a:font>
        <a:schemeClr val="lt1"/>
      </a:tcTxStyle>
      <a:tcStyle>
        <a:tcBdr/>
        <a:fill>
          <a:solidFill>
            <a:schemeClr val="accent1"/>
          </a:solidFill>
        </a:fill>
      </a:tcStyle>
    </a:lastCol>
    <a:firstCol>
      <a:tcTxStyle b="on" i="off">
        <a:font>
          <a:latin typeface="Univers Com 55"/>
          <a:ea typeface="Univers Com 55"/>
          <a:cs typeface="Univers Com 55"/>
        </a:font>
        <a:schemeClr val="lt1"/>
      </a:tcTxStyle>
      <a:tcStyle>
        <a:tcBdr/>
        <a:fill>
          <a:solidFill>
            <a:schemeClr val="accent1"/>
          </a:solidFill>
        </a:fill>
      </a:tcStyle>
    </a:firstCol>
    <a:lastRow>
      <a:tcTxStyle b="on" i="off">
        <a:font>
          <a:latin typeface="Univers Com 55"/>
          <a:ea typeface="Univers Com 55"/>
          <a:cs typeface="Univers Com 55"/>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seCell>
      <a:tcTxStyle/>
      <a:tcStyle>
        <a:tcBdr/>
      </a:tcStyle>
    </a:seCell>
    <a:swCell>
      <a:tcTxStyle/>
      <a:tcStyle>
        <a:tcBdr/>
      </a:tcStyle>
    </a:swCell>
    <a:firstRow>
      <a:tcTxStyle b="on" i="off">
        <a:font>
          <a:latin typeface="Univers Com 55"/>
          <a:ea typeface="Univers Com 55"/>
          <a:cs typeface="Univers Com 55"/>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neCell>
      <a:tcTxStyle/>
      <a:tcStyle>
        <a:tcBdr/>
      </a:tcStyle>
    </a:neCell>
    <a:nwCell>
      <a:tcTxStyle/>
      <a:tcStyle>
        <a:tcBdr/>
      </a:tcStyle>
    </a:nwCell>
  </a:tblStyle>
  <a:tblStyle styleId="{5D13B290-0D1A-4C70-B36E-C3557F8C408B}" styleName="Table_1">
    <a:wholeTbl>
      <a:tcTxStyle>
        <a:font>
          <a:latin typeface="Arial"/>
          <a:ea typeface="Arial"/>
          <a:cs typeface="Arial"/>
        </a:font>
        <a:srgbClr val="000000"/>
      </a:tcTxStyle>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115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1" y="0"/>
            <a:ext cx="2945659" cy="496412"/>
          </a:xfrm>
          <a:prstGeom prst="rect">
            <a:avLst/>
          </a:prstGeom>
          <a:noFill/>
          <a:ln>
            <a:noFill/>
          </a:ln>
        </p:spPr>
        <p:txBody>
          <a:bodyPr wrap="square" lIns="91425" tIns="91425" rIns="91425" bIns="91425" anchor="t" anchorCtr="0"/>
          <a:lstStyle>
            <a:lvl1pPr marL="0" marR="0" lvl="0" indent="0" algn="l" rtl="0">
              <a:spcBef>
                <a:spcPts val="0"/>
              </a:spcBef>
              <a:spcAft>
                <a:spcPts val="0"/>
              </a:spcAft>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2pPr>
            <a:lvl3pPr marL="914400" marR="0" lvl="2"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3pPr>
            <a:lvl4pPr marL="1371600" marR="0" lvl="3"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4pPr>
            <a:lvl5pPr marL="1828800" marR="0" lvl="4"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5pPr>
            <a:lvl6pPr marL="2286000" marR="0" lvl="5" indent="0" algn="l" rtl="0">
              <a:spcBef>
                <a:spcPts val="0"/>
              </a:spcBef>
              <a:buNone/>
              <a:defRPr sz="1800" b="0" i="0" u="none" strike="noStrike" cap="none">
                <a:solidFill>
                  <a:schemeClr val="dk1"/>
                </a:solidFill>
                <a:latin typeface="Open Sans"/>
                <a:ea typeface="Open Sans"/>
                <a:cs typeface="Open Sans"/>
                <a:sym typeface="Open Sans"/>
              </a:defRPr>
            </a:lvl6pPr>
            <a:lvl7pPr marL="2743200" marR="0" lvl="6" indent="0" algn="l" rtl="0">
              <a:spcBef>
                <a:spcPts val="0"/>
              </a:spcBef>
              <a:buNone/>
              <a:defRPr sz="1800" b="0" i="0" u="none" strike="noStrike" cap="none">
                <a:solidFill>
                  <a:schemeClr val="dk1"/>
                </a:solidFill>
                <a:latin typeface="Open Sans"/>
                <a:ea typeface="Open Sans"/>
                <a:cs typeface="Open Sans"/>
                <a:sym typeface="Open Sans"/>
              </a:defRPr>
            </a:lvl7pPr>
            <a:lvl8pPr marL="3200400" marR="0" lvl="7" indent="0" algn="l" rtl="0">
              <a:spcBef>
                <a:spcPts val="0"/>
              </a:spcBef>
              <a:buNone/>
              <a:defRPr sz="1800" b="0" i="0" u="none" strike="noStrike" cap="none">
                <a:solidFill>
                  <a:schemeClr val="dk1"/>
                </a:solidFill>
                <a:latin typeface="Open Sans"/>
                <a:ea typeface="Open Sans"/>
                <a:cs typeface="Open Sans"/>
                <a:sym typeface="Open Sans"/>
              </a:defRPr>
            </a:lvl8pPr>
            <a:lvl9pPr marL="3657600" marR="0" lvl="8" indent="0" algn="l" rtl="0">
              <a:spcBef>
                <a:spcPts val="0"/>
              </a:spcBef>
              <a:buNone/>
              <a:defRPr sz="1800" b="0" i="0" u="none" strike="noStrike" cap="none">
                <a:solidFill>
                  <a:schemeClr val="dk1"/>
                </a:solidFill>
                <a:latin typeface="Open Sans"/>
                <a:ea typeface="Open Sans"/>
                <a:cs typeface="Open Sans"/>
                <a:sym typeface="Open Sans"/>
              </a:defRPr>
            </a:lvl9pPr>
          </a:lstStyle>
          <a:p>
            <a:endParaRPr/>
          </a:p>
        </p:txBody>
      </p:sp>
      <p:sp>
        <p:nvSpPr>
          <p:cNvPr id="4" name="Shape 4"/>
          <p:cNvSpPr txBox="1">
            <a:spLocks noGrp="1"/>
          </p:cNvSpPr>
          <p:nvPr>
            <p:ph type="dt" idx="10"/>
          </p:nvPr>
        </p:nvSpPr>
        <p:spPr>
          <a:xfrm>
            <a:off x="3850444" y="0"/>
            <a:ext cx="2945659" cy="496412"/>
          </a:xfrm>
          <a:prstGeom prst="rect">
            <a:avLst/>
          </a:prstGeom>
          <a:noFill/>
          <a:ln>
            <a:noFill/>
          </a:ln>
        </p:spPr>
        <p:txBody>
          <a:bodyPr wrap="square" lIns="91425" tIns="91425" rIns="91425" bIns="91425" anchor="t" anchorCtr="0"/>
          <a:lstStyle>
            <a:lvl1pPr marL="0" marR="0" lvl="0" indent="0" algn="r" rtl="0">
              <a:spcBef>
                <a:spcPts val="0"/>
              </a:spcBef>
              <a:spcAft>
                <a:spcPts val="0"/>
              </a:spcAft>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2pPr>
            <a:lvl3pPr marL="914400" marR="0" lvl="2"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3pPr>
            <a:lvl4pPr marL="1371600" marR="0" lvl="3"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4pPr>
            <a:lvl5pPr marL="1828800" marR="0" lvl="4"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5pPr>
            <a:lvl6pPr marL="2286000" marR="0" lvl="5" indent="0" algn="l" rtl="0">
              <a:spcBef>
                <a:spcPts val="0"/>
              </a:spcBef>
              <a:buNone/>
              <a:defRPr sz="1800" b="0" i="0" u="none" strike="noStrike" cap="none">
                <a:solidFill>
                  <a:schemeClr val="dk1"/>
                </a:solidFill>
                <a:latin typeface="Open Sans"/>
                <a:ea typeface="Open Sans"/>
                <a:cs typeface="Open Sans"/>
                <a:sym typeface="Open Sans"/>
              </a:defRPr>
            </a:lvl6pPr>
            <a:lvl7pPr marL="2743200" marR="0" lvl="6" indent="0" algn="l" rtl="0">
              <a:spcBef>
                <a:spcPts val="0"/>
              </a:spcBef>
              <a:buNone/>
              <a:defRPr sz="1800" b="0" i="0" u="none" strike="noStrike" cap="none">
                <a:solidFill>
                  <a:schemeClr val="dk1"/>
                </a:solidFill>
                <a:latin typeface="Open Sans"/>
                <a:ea typeface="Open Sans"/>
                <a:cs typeface="Open Sans"/>
                <a:sym typeface="Open Sans"/>
              </a:defRPr>
            </a:lvl7pPr>
            <a:lvl8pPr marL="3200400" marR="0" lvl="7" indent="0" algn="l" rtl="0">
              <a:spcBef>
                <a:spcPts val="0"/>
              </a:spcBef>
              <a:buNone/>
              <a:defRPr sz="1800" b="0" i="0" u="none" strike="noStrike" cap="none">
                <a:solidFill>
                  <a:schemeClr val="dk1"/>
                </a:solidFill>
                <a:latin typeface="Open Sans"/>
                <a:ea typeface="Open Sans"/>
                <a:cs typeface="Open Sans"/>
                <a:sym typeface="Open Sans"/>
              </a:defRPr>
            </a:lvl8pPr>
            <a:lvl9pPr marL="3657600" marR="0" lvl="8" indent="0" algn="l" rtl="0">
              <a:spcBef>
                <a:spcPts val="0"/>
              </a:spcBef>
              <a:buNone/>
              <a:defRPr sz="1800" b="0" i="0" u="none" strike="noStrike" cap="none">
                <a:solidFill>
                  <a:schemeClr val="dk1"/>
                </a:solidFill>
                <a:latin typeface="Open Sans"/>
                <a:ea typeface="Open Sans"/>
                <a:cs typeface="Open Sans"/>
                <a:sym typeface="Open Sans"/>
              </a:defRPr>
            </a:lvl9pPr>
          </a:lstStyle>
          <a:p>
            <a:endParaRPr/>
          </a:p>
        </p:txBody>
      </p:sp>
      <p:sp>
        <p:nvSpPr>
          <p:cNvPr id="5" name="Shape 5"/>
          <p:cNvSpPr>
            <a:spLocks noGrp="1" noRot="1" noChangeAspect="1"/>
          </p:cNvSpPr>
          <p:nvPr>
            <p:ph type="sldImg" idx="3"/>
          </p:nvPr>
        </p:nvSpPr>
        <p:spPr>
          <a:xfrm>
            <a:off x="919163" y="746125"/>
            <a:ext cx="495935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79768" y="4715908"/>
            <a:ext cx="5438140" cy="4467702"/>
          </a:xfrm>
          <a:prstGeom prst="rect">
            <a:avLst/>
          </a:prstGeom>
          <a:noFill/>
          <a:ln>
            <a:noFill/>
          </a:ln>
        </p:spPr>
        <p:txBody>
          <a:bodyPr wrap="square" lIns="91425" tIns="91425" rIns="91425" bIns="91425" anchor="t" anchorCtr="0"/>
          <a:lstStyle>
            <a:lvl1pPr marL="0" marR="0" lvl="0" indent="0" algn="l" rtl="0">
              <a:spcBef>
                <a:spcPts val="360"/>
              </a:spcBef>
              <a:spcAft>
                <a:spcPts val="0"/>
              </a:spcAft>
              <a:buChar char="●"/>
              <a:defRPr sz="1200" b="0" i="0" u="none" strike="noStrike" cap="none">
                <a:solidFill>
                  <a:schemeClr val="dk1"/>
                </a:solidFill>
                <a:latin typeface="Calibri"/>
                <a:ea typeface="Calibri"/>
                <a:cs typeface="Calibri"/>
                <a:sym typeface="Calibri"/>
              </a:defRPr>
            </a:lvl1pPr>
            <a:lvl2pPr marL="457200" marR="0" lvl="1" indent="0" algn="l" rtl="0">
              <a:spcBef>
                <a:spcPts val="360"/>
              </a:spcBef>
              <a:spcAft>
                <a:spcPts val="0"/>
              </a:spcAft>
              <a:buChar char="○"/>
              <a:defRPr sz="1200" b="0" i="0" u="none" strike="noStrike" cap="none">
                <a:solidFill>
                  <a:schemeClr val="dk1"/>
                </a:solidFill>
                <a:latin typeface="Calibri"/>
                <a:ea typeface="Calibri"/>
                <a:cs typeface="Calibri"/>
                <a:sym typeface="Calibri"/>
              </a:defRPr>
            </a:lvl2pPr>
            <a:lvl3pPr marL="914400" marR="0" lvl="2" indent="0" algn="l" rtl="0">
              <a:spcBef>
                <a:spcPts val="360"/>
              </a:spcBef>
              <a:spcAft>
                <a:spcPts val="0"/>
              </a:spcAft>
              <a:buChar char="■"/>
              <a:defRPr sz="1200" b="0" i="0" u="none" strike="noStrike" cap="none">
                <a:solidFill>
                  <a:schemeClr val="dk1"/>
                </a:solidFill>
                <a:latin typeface="Calibri"/>
                <a:ea typeface="Calibri"/>
                <a:cs typeface="Calibri"/>
                <a:sym typeface="Calibri"/>
              </a:defRPr>
            </a:lvl3pPr>
            <a:lvl4pPr marL="1371600" marR="0" lvl="3" indent="0" algn="l" rtl="0">
              <a:spcBef>
                <a:spcPts val="360"/>
              </a:spcBef>
              <a:spcAft>
                <a:spcPts val="0"/>
              </a:spcAft>
              <a:buChar char="●"/>
              <a:defRPr sz="1200" b="0" i="0" u="none" strike="noStrike" cap="none">
                <a:solidFill>
                  <a:schemeClr val="dk1"/>
                </a:solidFill>
                <a:latin typeface="Calibri"/>
                <a:ea typeface="Calibri"/>
                <a:cs typeface="Calibri"/>
                <a:sym typeface="Calibri"/>
              </a:defRPr>
            </a:lvl4pPr>
            <a:lvl5pPr marL="1828800" marR="0" lvl="4" indent="0" algn="l" rtl="0">
              <a:spcBef>
                <a:spcPts val="360"/>
              </a:spcBef>
              <a:spcAft>
                <a:spcPts val="0"/>
              </a:spcAft>
              <a:buChar char="○"/>
              <a:defRPr sz="1200" b="0" i="0" u="none" strike="noStrike" cap="none">
                <a:solidFill>
                  <a:schemeClr val="dk1"/>
                </a:solidFill>
                <a:latin typeface="Calibri"/>
                <a:ea typeface="Calibri"/>
                <a:cs typeface="Calibri"/>
                <a:sym typeface="Calibri"/>
              </a:defRPr>
            </a:lvl5pPr>
            <a:lvl6pPr marL="2286000" marR="0" lvl="5" indent="0" algn="l" rtl="0">
              <a:spcBef>
                <a:spcPts val="0"/>
              </a:spcBef>
              <a:buChar char="■"/>
              <a:defRPr sz="1200" b="0" i="0" u="none" strike="noStrike" cap="none">
                <a:solidFill>
                  <a:schemeClr val="dk1"/>
                </a:solidFill>
                <a:latin typeface="Calibri"/>
                <a:ea typeface="Calibri"/>
                <a:cs typeface="Calibri"/>
                <a:sym typeface="Calibri"/>
              </a:defRPr>
            </a:lvl6pPr>
            <a:lvl7pPr marL="2743200" marR="0" lvl="6" indent="0" algn="l" rtl="0">
              <a:spcBef>
                <a:spcPts val="0"/>
              </a:spcBef>
              <a:buChar char="●"/>
              <a:defRPr sz="1200" b="0" i="0" u="none" strike="noStrike" cap="none">
                <a:solidFill>
                  <a:schemeClr val="dk1"/>
                </a:solidFill>
                <a:latin typeface="Calibri"/>
                <a:ea typeface="Calibri"/>
                <a:cs typeface="Calibri"/>
                <a:sym typeface="Calibri"/>
              </a:defRPr>
            </a:lvl7pPr>
            <a:lvl8pPr marL="3200400" marR="0" lvl="7" indent="0" algn="l" rtl="0">
              <a:spcBef>
                <a:spcPts val="0"/>
              </a:spcBef>
              <a:buChar char="○"/>
              <a:defRPr sz="1200" b="0" i="0" u="none" strike="noStrike" cap="none">
                <a:solidFill>
                  <a:schemeClr val="dk1"/>
                </a:solidFill>
                <a:latin typeface="Calibri"/>
                <a:ea typeface="Calibri"/>
                <a:cs typeface="Calibri"/>
                <a:sym typeface="Calibri"/>
              </a:defRPr>
            </a:lvl8pPr>
            <a:lvl9pPr marL="3657600" marR="0" lvl="8" indent="0" algn="l" rtl="0">
              <a:spcBef>
                <a:spcPts val="0"/>
              </a:spcBef>
              <a:buChar char="■"/>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1" y="9430091"/>
            <a:ext cx="2945659" cy="496412"/>
          </a:xfrm>
          <a:prstGeom prst="rect">
            <a:avLst/>
          </a:prstGeom>
          <a:noFill/>
          <a:ln>
            <a:noFill/>
          </a:ln>
        </p:spPr>
        <p:txBody>
          <a:bodyPr wrap="square" lIns="91425" tIns="91425" rIns="91425" bIns="91425" anchor="b" anchorCtr="0"/>
          <a:lstStyle>
            <a:lvl1pPr marL="0" marR="0" lvl="0" indent="0" algn="l" rtl="0">
              <a:spcBef>
                <a:spcPts val="0"/>
              </a:spcBef>
              <a:spcAft>
                <a:spcPts val="0"/>
              </a:spcAft>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2pPr>
            <a:lvl3pPr marL="914400" marR="0" lvl="2"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3pPr>
            <a:lvl4pPr marL="1371600" marR="0" lvl="3"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4pPr>
            <a:lvl5pPr marL="1828800" marR="0" lvl="4"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5pPr>
            <a:lvl6pPr marL="2286000" marR="0" lvl="5" indent="0" algn="l" rtl="0">
              <a:spcBef>
                <a:spcPts val="0"/>
              </a:spcBef>
              <a:buNone/>
              <a:defRPr sz="1800" b="0" i="0" u="none" strike="noStrike" cap="none">
                <a:solidFill>
                  <a:schemeClr val="dk1"/>
                </a:solidFill>
                <a:latin typeface="Open Sans"/>
                <a:ea typeface="Open Sans"/>
                <a:cs typeface="Open Sans"/>
                <a:sym typeface="Open Sans"/>
              </a:defRPr>
            </a:lvl6pPr>
            <a:lvl7pPr marL="2743200" marR="0" lvl="6" indent="0" algn="l" rtl="0">
              <a:spcBef>
                <a:spcPts val="0"/>
              </a:spcBef>
              <a:buNone/>
              <a:defRPr sz="1800" b="0" i="0" u="none" strike="noStrike" cap="none">
                <a:solidFill>
                  <a:schemeClr val="dk1"/>
                </a:solidFill>
                <a:latin typeface="Open Sans"/>
                <a:ea typeface="Open Sans"/>
                <a:cs typeface="Open Sans"/>
                <a:sym typeface="Open Sans"/>
              </a:defRPr>
            </a:lvl7pPr>
            <a:lvl8pPr marL="3200400" marR="0" lvl="7" indent="0" algn="l" rtl="0">
              <a:spcBef>
                <a:spcPts val="0"/>
              </a:spcBef>
              <a:buNone/>
              <a:defRPr sz="1800" b="0" i="0" u="none" strike="noStrike" cap="none">
                <a:solidFill>
                  <a:schemeClr val="dk1"/>
                </a:solidFill>
                <a:latin typeface="Open Sans"/>
                <a:ea typeface="Open Sans"/>
                <a:cs typeface="Open Sans"/>
                <a:sym typeface="Open Sans"/>
              </a:defRPr>
            </a:lvl8pPr>
            <a:lvl9pPr marL="3657600" marR="0" lvl="8" indent="0" algn="l" rtl="0">
              <a:spcBef>
                <a:spcPts val="0"/>
              </a:spcBef>
              <a:buNone/>
              <a:defRPr sz="1800" b="0" i="0" u="none" strike="noStrike" cap="none">
                <a:solidFill>
                  <a:schemeClr val="dk1"/>
                </a:solidFill>
                <a:latin typeface="Open Sans"/>
                <a:ea typeface="Open Sans"/>
                <a:cs typeface="Open Sans"/>
                <a:sym typeface="Open Sans"/>
              </a:defRPr>
            </a:lvl9pPr>
          </a:lstStyle>
          <a:p>
            <a:endParaRPr/>
          </a:p>
        </p:txBody>
      </p:sp>
      <p:sp>
        <p:nvSpPr>
          <p:cNvPr id="8" name="Shape 8"/>
          <p:cNvSpPr txBox="1">
            <a:spLocks noGrp="1"/>
          </p:cNvSpPr>
          <p:nvPr>
            <p:ph type="sldNum" idx="12"/>
          </p:nvPr>
        </p:nvSpPr>
        <p:spPr>
          <a:xfrm>
            <a:off x="3850444" y="9430091"/>
            <a:ext cx="2945659" cy="496412"/>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cs-CZ" sz="1200" b="0" i="0" u="none" strike="noStrike" cap="none">
                <a:solidFill>
                  <a:schemeClr val="dk1"/>
                </a:solidFill>
                <a:latin typeface="Calibri"/>
                <a:ea typeface="Calibri"/>
                <a:cs typeface="Calibri"/>
                <a:sym typeface="Calibri"/>
              </a:rPr>
              <a:t>‹#›</a:t>
            </a:fld>
            <a:endParaRPr lang="cs-CZ"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9485257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919163" y="746125"/>
            <a:ext cx="4959350" cy="3721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 name="Shape 88"/>
          <p:cNvSpPr txBox="1">
            <a:spLocks noGrp="1"/>
          </p:cNvSpPr>
          <p:nvPr>
            <p:ph type="body" idx="1"/>
          </p:nvPr>
        </p:nvSpPr>
        <p:spPr>
          <a:xfrm>
            <a:off x="679768" y="4715908"/>
            <a:ext cx="5438100" cy="4467600"/>
          </a:xfrm>
          <a:prstGeom prst="rect">
            <a:avLst/>
          </a:prstGeom>
        </p:spPr>
        <p:txBody>
          <a:bodyPr wrap="square" lIns="91425" tIns="91425" rIns="91425" bIns="91425" anchor="t" anchorCtr="0">
            <a:noAutofit/>
          </a:bodyPr>
          <a:lstStyle/>
          <a:p>
            <a:pPr lvl="0">
              <a:spcBef>
                <a:spcPts val="0"/>
              </a:spcBef>
              <a:buNone/>
            </a:pPr>
            <a:endParaRPr/>
          </a:p>
        </p:txBody>
      </p:sp>
      <p:sp>
        <p:nvSpPr>
          <p:cNvPr id="89" name="Shape 89"/>
          <p:cNvSpPr txBox="1">
            <a:spLocks noGrp="1"/>
          </p:cNvSpPr>
          <p:nvPr>
            <p:ph type="sldNum" idx="12"/>
          </p:nvPr>
        </p:nvSpPr>
        <p:spPr>
          <a:xfrm>
            <a:off x="3850444" y="9430091"/>
            <a:ext cx="2945700" cy="496500"/>
          </a:xfrm>
          <a:prstGeom prst="rect">
            <a:avLst/>
          </a:prstGeom>
        </p:spPr>
        <p:txBody>
          <a:bodyPr wrap="square" lIns="91425" tIns="45700" rIns="91425" bIns="45700" anchor="b" anchorCtr="0">
            <a:noAutofit/>
          </a:bodyPr>
          <a:lstStyle/>
          <a:p>
            <a:pPr lvl="0">
              <a:spcBef>
                <a:spcPts val="0"/>
              </a:spcBef>
              <a:buClr>
                <a:srgbClr val="000000"/>
              </a:buClr>
              <a:buSzPct val="25000"/>
              <a:buFont typeface="Arial"/>
              <a:buNone/>
            </a:pPr>
            <a:fld id="{00000000-1234-1234-1234-123412341234}" type="slidenum">
              <a:rPr lang="cs-CZ"/>
              <a:t>1</a:t>
            </a:fld>
            <a:endParaRPr lang="cs-CZ"/>
          </a:p>
        </p:txBody>
      </p:sp>
    </p:spTree>
    <p:extLst>
      <p:ext uri="{BB962C8B-B14F-4D97-AF65-F5344CB8AC3E}">
        <p14:creationId xmlns:p14="http://schemas.microsoft.com/office/powerpoint/2010/main" val="2791927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a:spLocks noGrp="1" noRot="1" noChangeAspect="1"/>
          </p:cNvSpPr>
          <p:nvPr>
            <p:ph type="sldImg" idx="2"/>
          </p:nvPr>
        </p:nvSpPr>
        <p:spPr>
          <a:xfrm>
            <a:off x="919163" y="746125"/>
            <a:ext cx="495935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8" name="Shape 178"/>
          <p:cNvSpPr txBox="1">
            <a:spLocks noGrp="1"/>
          </p:cNvSpPr>
          <p:nvPr>
            <p:ph type="body" idx="1"/>
          </p:nvPr>
        </p:nvSpPr>
        <p:spPr>
          <a:xfrm>
            <a:off x="679768" y="4715908"/>
            <a:ext cx="5438140" cy="4467702"/>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179" name="Shape 179"/>
          <p:cNvSpPr txBox="1">
            <a:spLocks noGrp="1"/>
          </p:cNvSpPr>
          <p:nvPr>
            <p:ph type="dt" idx="10"/>
          </p:nvPr>
        </p:nvSpPr>
        <p:spPr>
          <a:xfrm>
            <a:off x="3850444" y="0"/>
            <a:ext cx="2945659" cy="496412"/>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SzPct val="25000"/>
              <a:buNone/>
            </a:pPr>
            <a:r>
              <a:rPr lang="cs-CZ" sz="1200">
                <a:solidFill>
                  <a:schemeClr val="dk1"/>
                </a:solidFill>
                <a:latin typeface="Calibri"/>
                <a:ea typeface="Calibri"/>
                <a:cs typeface="Calibri"/>
                <a:sym typeface="Calibri"/>
              </a:rPr>
              <a:t>26.10.2017</a:t>
            </a:r>
          </a:p>
        </p:txBody>
      </p:sp>
    </p:spTree>
    <p:extLst>
      <p:ext uri="{BB962C8B-B14F-4D97-AF65-F5344CB8AC3E}">
        <p14:creationId xmlns:p14="http://schemas.microsoft.com/office/powerpoint/2010/main" val="3550351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919163" y="746125"/>
            <a:ext cx="495935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2" name="Shape 192"/>
          <p:cNvSpPr txBox="1">
            <a:spLocks noGrp="1"/>
          </p:cNvSpPr>
          <p:nvPr>
            <p:ph type="body" idx="1"/>
          </p:nvPr>
        </p:nvSpPr>
        <p:spPr>
          <a:xfrm>
            <a:off x="679768" y="4715908"/>
            <a:ext cx="5438140" cy="4467702"/>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cs-CZ" sz="1200" b="0" i="0" u="none" strike="noStrike" cap="none">
                <a:solidFill>
                  <a:schemeClr val="dk1"/>
                </a:solidFill>
                <a:latin typeface="Calibri"/>
                <a:ea typeface="Calibri"/>
                <a:cs typeface="Calibri"/>
                <a:sym typeface="Calibri"/>
              </a:rPr>
              <a:t>Po pádu železné opony se vlivem globalizace dají aplikovat stejné trendy i v ČR (Generace Y, Z)</a:t>
            </a:r>
          </a:p>
          <a:p>
            <a:pPr marL="228600" marR="0" lvl="0" indent="-228600" algn="l" rtl="0">
              <a:spcBef>
                <a:spcPts val="360"/>
              </a:spcBef>
              <a:spcAft>
                <a:spcPts val="0"/>
              </a:spcAft>
              <a:buClr>
                <a:schemeClr val="dk1"/>
              </a:buClr>
              <a:buSzPct val="100000"/>
              <a:buFont typeface="Calibri"/>
              <a:buAutoNum type="arabicPeriod"/>
            </a:pPr>
            <a:r>
              <a:rPr lang="cs-CZ" sz="1200" b="0" i="0" u="none" strike="noStrike" cap="none">
                <a:solidFill>
                  <a:schemeClr val="dk1"/>
                </a:solidFill>
                <a:latin typeface="Calibri"/>
                <a:ea typeface="Calibri"/>
                <a:cs typeface="Calibri"/>
                <a:sym typeface="Calibri"/>
              </a:rPr>
              <a:t>Pro vaši profesi jsou zajímavé charakteristiky týkající se vzdělání</a:t>
            </a:r>
          </a:p>
          <a:p>
            <a:pPr marL="228600" marR="0" lvl="0" indent="-228600" algn="l" rtl="0">
              <a:spcBef>
                <a:spcPts val="360"/>
              </a:spcBef>
              <a:spcAft>
                <a:spcPts val="0"/>
              </a:spcAft>
              <a:buClr>
                <a:schemeClr val="dk1"/>
              </a:buClr>
              <a:buSzPct val="100000"/>
              <a:buFont typeface="Calibri"/>
              <a:buAutoNum type="arabicPeriod"/>
            </a:pPr>
            <a:r>
              <a:rPr lang="cs-CZ" sz="1200" b="0" i="0" u="none" strike="noStrike" cap="none">
                <a:solidFill>
                  <a:schemeClr val="dk1"/>
                </a:solidFill>
                <a:latin typeface="Calibri"/>
                <a:ea typeface="Calibri"/>
                <a:cs typeface="Calibri"/>
                <a:sym typeface="Calibri"/>
              </a:rPr>
              <a:t>Pro nás jsou zásadní „ikonické technologie“</a:t>
            </a:r>
          </a:p>
        </p:txBody>
      </p:sp>
      <p:sp>
        <p:nvSpPr>
          <p:cNvPr id="193" name="Shape 193"/>
          <p:cNvSpPr txBox="1">
            <a:spLocks noGrp="1"/>
          </p:cNvSpPr>
          <p:nvPr>
            <p:ph type="dt" idx="10"/>
          </p:nvPr>
        </p:nvSpPr>
        <p:spPr>
          <a:xfrm>
            <a:off x="3850444" y="0"/>
            <a:ext cx="2945659" cy="496412"/>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SzPct val="25000"/>
              <a:buNone/>
            </a:pPr>
            <a:r>
              <a:rPr lang="cs-CZ" sz="1200">
                <a:solidFill>
                  <a:schemeClr val="dk1"/>
                </a:solidFill>
                <a:latin typeface="Calibri"/>
                <a:ea typeface="Calibri"/>
                <a:cs typeface="Calibri"/>
                <a:sym typeface="Calibri"/>
              </a:rPr>
              <a:t>26.10.2017</a:t>
            </a:r>
          </a:p>
        </p:txBody>
      </p:sp>
    </p:spTree>
    <p:extLst>
      <p:ext uri="{BB962C8B-B14F-4D97-AF65-F5344CB8AC3E}">
        <p14:creationId xmlns:p14="http://schemas.microsoft.com/office/powerpoint/2010/main" val="352886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919163" y="746125"/>
            <a:ext cx="495935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1" name="Shape 201"/>
          <p:cNvSpPr txBox="1">
            <a:spLocks noGrp="1"/>
          </p:cNvSpPr>
          <p:nvPr>
            <p:ph type="body" idx="1"/>
          </p:nvPr>
        </p:nvSpPr>
        <p:spPr>
          <a:xfrm>
            <a:off x="679768" y="4715908"/>
            <a:ext cx="5438140" cy="4467702"/>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cs-CZ" sz="1200" b="0" i="0" u="none" strike="noStrike" cap="none">
                <a:solidFill>
                  <a:schemeClr val="dk1"/>
                </a:solidFill>
                <a:latin typeface="Calibri"/>
                <a:ea typeface="Calibri"/>
                <a:cs typeface="Calibri"/>
                <a:sym typeface="Calibri"/>
              </a:rPr>
              <a:t>Přihlaste se kdo kam patří.</a:t>
            </a:r>
          </a:p>
          <a:p>
            <a:pPr marL="0" marR="0" lvl="0" indent="0" algn="l" rtl="0">
              <a:spcBef>
                <a:spcPts val="360"/>
              </a:spcBef>
              <a:spcAft>
                <a:spcPts val="0"/>
              </a:spcAft>
              <a:buSzPct val="25000"/>
              <a:buNone/>
            </a:pPr>
            <a:r>
              <a:rPr lang="cs-CZ" sz="1200" b="0" i="0" u="none" strike="noStrike" cap="none">
                <a:solidFill>
                  <a:schemeClr val="dk1"/>
                </a:solidFill>
                <a:latin typeface="Calibri"/>
                <a:ea typeface="Calibri"/>
                <a:cs typeface="Calibri"/>
                <a:sym typeface="Calibri"/>
              </a:rPr>
              <a:t>Rozdíly v chápání „co je dobrá služba“ „co je ověřená informace“ „co je akceptovatelné“</a:t>
            </a:r>
          </a:p>
        </p:txBody>
      </p:sp>
      <p:sp>
        <p:nvSpPr>
          <p:cNvPr id="202" name="Shape 202"/>
          <p:cNvSpPr txBox="1">
            <a:spLocks noGrp="1"/>
          </p:cNvSpPr>
          <p:nvPr>
            <p:ph type="dt" idx="10"/>
          </p:nvPr>
        </p:nvSpPr>
        <p:spPr>
          <a:xfrm>
            <a:off x="3850444" y="0"/>
            <a:ext cx="2945659" cy="496412"/>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SzPct val="25000"/>
              <a:buNone/>
            </a:pPr>
            <a:r>
              <a:rPr lang="cs-CZ" sz="1200">
                <a:solidFill>
                  <a:schemeClr val="dk1"/>
                </a:solidFill>
                <a:latin typeface="Calibri"/>
                <a:ea typeface="Calibri"/>
                <a:cs typeface="Calibri"/>
                <a:sym typeface="Calibri"/>
              </a:rPr>
              <a:t>26.10.2017</a:t>
            </a:r>
          </a:p>
        </p:txBody>
      </p:sp>
    </p:spTree>
    <p:extLst>
      <p:ext uri="{BB962C8B-B14F-4D97-AF65-F5344CB8AC3E}">
        <p14:creationId xmlns:p14="http://schemas.microsoft.com/office/powerpoint/2010/main" val="2222445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919163" y="746125"/>
            <a:ext cx="495935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0" name="Shape 210"/>
          <p:cNvSpPr txBox="1">
            <a:spLocks noGrp="1"/>
          </p:cNvSpPr>
          <p:nvPr>
            <p:ph type="body" idx="1"/>
          </p:nvPr>
        </p:nvSpPr>
        <p:spPr>
          <a:xfrm>
            <a:off x="679768" y="4715908"/>
            <a:ext cx="5438140" cy="4467702"/>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cs-CZ" sz="1200" b="0" i="0" u="none" strike="noStrike" cap="none">
                <a:solidFill>
                  <a:schemeClr val="dk1"/>
                </a:solidFill>
                <a:latin typeface="Calibri"/>
                <a:ea typeface="Calibri"/>
                <a:cs typeface="Calibri"/>
                <a:sym typeface="Calibri"/>
              </a:rPr>
              <a:t>Nálepka „Mileniálové“ vede často ke zjednodušení a zploštění problémů a je spojována s negativním nebo pozitivním hodnocením. </a:t>
            </a:r>
          </a:p>
          <a:p>
            <a:pPr marL="0" marR="0" lvl="0" indent="0" algn="l" rtl="0">
              <a:spcBef>
                <a:spcPts val="360"/>
              </a:spcBef>
              <a:spcAft>
                <a:spcPts val="0"/>
              </a:spcAft>
              <a:buSzPct val="25000"/>
              <a:buNone/>
            </a:pPr>
            <a:r>
              <a:rPr lang="cs-CZ" sz="1200" b="0" i="0" u="none" strike="noStrike" cap="none">
                <a:solidFill>
                  <a:schemeClr val="dk1"/>
                </a:solidFill>
                <a:latin typeface="Calibri"/>
                <a:ea typeface="Calibri"/>
                <a:cs typeface="Calibri"/>
                <a:sym typeface="Calibri"/>
              </a:rPr>
              <a:t>-&gt; Svobodomyslní a nezávislí miléniálové hledající smysl X „sněhové vločky“ &amp; „digitální demence“</a:t>
            </a:r>
          </a:p>
          <a:p>
            <a:pPr marL="228600" marR="0" lvl="0" indent="-228600" algn="l" rtl="0">
              <a:spcBef>
                <a:spcPts val="360"/>
              </a:spcBef>
              <a:spcAft>
                <a:spcPts val="0"/>
              </a:spcAft>
              <a:buClr>
                <a:schemeClr val="dk1"/>
              </a:buClr>
              <a:buSzPct val="100000"/>
              <a:buFont typeface="Calibri"/>
              <a:buNone/>
            </a:pPr>
            <a:endParaRPr sz="1200" b="0" i="0" u="none" strike="noStrike" cap="none">
              <a:solidFill>
                <a:schemeClr val="dk1"/>
              </a:solidFill>
              <a:latin typeface="Calibri"/>
              <a:ea typeface="Calibri"/>
              <a:cs typeface="Calibri"/>
              <a:sym typeface="Calibri"/>
            </a:endParaRPr>
          </a:p>
        </p:txBody>
      </p:sp>
      <p:sp>
        <p:nvSpPr>
          <p:cNvPr id="211" name="Shape 211"/>
          <p:cNvSpPr txBox="1">
            <a:spLocks noGrp="1"/>
          </p:cNvSpPr>
          <p:nvPr>
            <p:ph type="dt" idx="10"/>
          </p:nvPr>
        </p:nvSpPr>
        <p:spPr>
          <a:xfrm>
            <a:off x="3850444" y="0"/>
            <a:ext cx="2945659" cy="496412"/>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SzPct val="25000"/>
              <a:buNone/>
            </a:pPr>
            <a:r>
              <a:rPr lang="cs-CZ" sz="1200">
                <a:solidFill>
                  <a:schemeClr val="dk1"/>
                </a:solidFill>
                <a:latin typeface="Calibri"/>
                <a:ea typeface="Calibri"/>
                <a:cs typeface="Calibri"/>
                <a:sym typeface="Calibri"/>
              </a:rPr>
              <a:t>26.10.2017</a:t>
            </a:r>
          </a:p>
        </p:txBody>
      </p:sp>
    </p:spTree>
    <p:extLst>
      <p:ext uri="{BB962C8B-B14F-4D97-AF65-F5344CB8AC3E}">
        <p14:creationId xmlns:p14="http://schemas.microsoft.com/office/powerpoint/2010/main" val="3763114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a:spLocks noGrp="1" noRot="1" noChangeAspect="1"/>
          </p:cNvSpPr>
          <p:nvPr>
            <p:ph type="sldImg" idx="2"/>
          </p:nvPr>
        </p:nvSpPr>
        <p:spPr>
          <a:xfrm>
            <a:off x="919163" y="746125"/>
            <a:ext cx="495935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7" name="Shape 217"/>
          <p:cNvSpPr txBox="1">
            <a:spLocks noGrp="1"/>
          </p:cNvSpPr>
          <p:nvPr>
            <p:ph type="body" idx="1"/>
          </p:nvPr>
        </p:nvSpPr>
        <p:spPr>
          <a:xfrm>
            <a:off x="679768" y="4715908"/>
            <a:ext cx="5438140" cy="4467702"/>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218" name="Shape 218"/>
          <p:cNvSpPr txBox="1">
            <a:spLocks noGrp="1"/>
          </p:cNvSpPr>
          <p:nvPr>
            <p:ph type="dt" idx="10"/>
          </p:nvPr>
        </p:nvSpPr>
        <p:spPr>
          <a:xfrm>
            <a:off x="3850444" y="0"/>
            <a:ext cx="2945659" cy="496412"/>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SzPct val="25000"/>
              <a:buNone/>
            </a:pPr>
            <a:r>
              <a:rPr lang="cs-CZ" sz="1200">
                <a:solidFill>
                  <a:schemeClr val="dk1"/>
                </a:solidFill>
                <a:latin typeface="Calibri"/>
                <a:ea typeface="Calibri"/>
                <a:cs typeface="Calibri"/>
                <a:sym typeface="Calibri"/>
              </a:rPr>
              <a:t>26.10.2017</a:t>
            </a:r>
          </a:p>
        </p:txBody>
      </p:sp>
    </p:spTree>
    <p:extLst>
      <p:ext uri="{BB962C8B-B14F-4D97-AF65-F5344CB8AC3E}">
        <p14:creationId xmlns:p14="http://schemas.microsoft.com/office/powerpoint/2010/main" val="3409315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919163" y="746125"/>
            <a:ext cx="495935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5" name="Shape 225"/>
          <p:cNvSpPr txBox="1">
            <a:spLocks noGrp="1"/>
          </p:cNvSpPr>
          <p:nvPr>
            <p:ph type="body" idx="1"/>
          </p:nvPr>
        </p:nvSpPr>
        <p:spPr>
          <a:xfrm>
            <a:off x="679768" y="4715908"/>
            <a:ext cx="5438140" cy="4467702"/>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226" name="Shape 226"/>
          <p:cNvSpPr txBox="1">
            <a:spLocks noGrp="1"/>
          </p:cNvSpPr>
          <p:nvPr>
            <p:ph type="dt" idx="10"/>
          </p:nvPr>
        </p:nvSpPr>
        <p:spPr>
          <a:xfrm>
            <a:off x="3850444" y="0"/>
            <a:ext cx="2945659" cy="496412"/>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SzPct val="25000"/>
              <a:buNone/>
            </a:pPr>
            <a:r>
              <a:rPr lang="cs-CZ" sz="1200">
                <a:solidFill>
                  <a:schemeClr val="dk1"/>
                </a:solidFill>
                <a:latin typeface="Calibri"/>
                <a:ea typeface="Calibri"/>
                <a:cs typeface="Calibri"/>
                <a:sym typeface="Calibri"/>
              </a:rPr>
              <a:t>26.10.2017</a:t>
            </a:r>
          </a:p>
        </p:txBody>
      </p:sp>
    </p:spTree>
    <p:extLst>
      <p:ext uri="{BB962C8B-B14F-4D97-AF65-F5344CB8AC3E}">
        <p14:creationId xmlns:p14="http://schemas.microsoft.com/office/powerpoint/2010/main" val="3422513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919163" y="746125"/>
            <a:ext cx="495935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1" name="Shape 231"/>
          <p:cNvSpPr txBox="1">
            <a:spLocks noGrp="1"/>
          </p:cNvSpPr>
          <p:nvPr>
            <p:ph type="body" idx="1"/>
          </p:nvPr>
        </p:nvSpPr>
        <p:spPr>
          <a:xfrm>
            <a:off x="679768" y="4715908"/>
            <a:ext cx="5438140" cy="4467702"/>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232" name="Shape 232"/>
          <p:cNvSpPr txBox="1">
            <a:spLocks noGrp="1"/>
          </p:cNvSpPr>
          <p:nvPr>
            <p:ph type="dt" idx="10"/>
          </p:nvPr>
        </p:nvSpPr>
        <p:spPr>
          <a:xfrm>
            <a:off x="3850444" y="0"/>
            <a:ext cx="2945659" cy="496412"/>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SzPct val="25000"/>
              <a:buNone/>
            </a:pPr>
            <a:r>
              <a:rPr lang="cs-CZ" sz="1200">
                <a:solidFill>
                  <a:schemeClr val="dk1"/>
                </a:solidFill>
                <a:latin typeface="Calibri"/>
                <a:ea typeface="Calibri"/>
                <a:cs typeface="Calibri"/>
                <a:sym typeface="Calibri"/>
              </a:rPr>
              <a:t>26.10.2017</a:t>
            </a:r>
          </a:p>
        </p:txBody>
      </p:sp>
    </p:spTree>
    <p:extLst>
      <p:ext uri="{BB962C8B-B14F-4D97-AF65-F5344CB8AC3E}">
        <p14:creationId xmlns:p14="http://schemas.microsoft.com/office/powerpoint/2010/main" val="12643817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Shape 239"/>
          <p:cNvSpPr>
            <a:spLocks noGrp="1" noRot="1" noChangeAspect="1"/>
          </p:cNvSpPr>
          <p:nvPr>
            <p:ph type="sldImg" idx="2"/>
          </p:nvPr>
        </p:nvSpPr>
        <p:spPr>
          <a:xfrm>
            <a:off x="919163" y="746125"/>
            <a:ext cx="495935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0" name="Shape 240"/>
          <p:cNvSpPr txBox="1">
            <a:spLocks noGrp="1"/>
          </p:cNvSpPr>
          <p:nvPr>
            <p:ph type="body" idx="1"/>
          </p:nvPr>
        </p:nvSpPr>
        <p:spPr>
          <a:xfrm>
            <a:off x="679768" y="4715908"/>
            <a:ext cx="5438140" cy="4467702"/>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241" name="Shape 241"/>
          <p:cNvSpPr txBox="1">
            <a:spLocks noGrp="1"/>
          </p:cNvSpPr>
          <p:nvPr>
            <p:ph type="dt" idx="10"/>
          </p:nvPr>
        </p:nvSpPr>
        <p:spPr>
          <a:xfrm>
            <a:off x="3850444" y="0"/>
            <a:ext cx="2945659" cy="496412"/>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SzPct val="25000"/>
              <a:buNone/>
            </a:pPr>
            <a:r>
              <a:rPr lang="cs-CZ" sz="1200">
                <a:solidFill>
                  <a:schemeClr val="dk1"/>
                </a:solidFill>
                <a:latin typeface="Calibri"/>
                <a:ea typeface="Calibri"/>
                <a:cs typeface="Calibri"/>
                <a:sym typeface="Calibri"/>
              </a:rPr>
              <a:t>26.10.2017</a:t>
            </a:r>
          </a:p>
        </p:txBody>
      </p:sp>
    </p:spTree>
    <p:extLst>
      <p:ext uri="{BB962C8B-B14F-4D97-AF65-F5344CB8AC3E}">
        <p14:creationId xmlns:p14="http://schemas.microsoft.com/office/powerpoint/2010/main" val="18661165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txBox="1">
            <a:spLocks noGrp="1"/>
          </p:cNvSpPr>
          <p:nvPr>
            <p:ph type="body" idx="1"/>
          </p:nvPr>
        </p:nvSpPr>
        <p:spPr>
          <a:xfrm>
            <a:off x="679768" y="4715908"/>
            <a:ext cx="5438140" cy="4467702"/>
          </a:xfrm>
          <a:prstGeom prst="rect">
            <a:avLst/>
          </a:prstGeom>
        </p:spPr>
        <p:txBody>
          <a:bodyPr wrap="square" lIns="91425" tIns="91425" rIns="91425" bIns="91425" anchor="t" anchorCtr="0">
            <a:noAutofit/>
          </a:bodyPr>
          <a:lstStyle/>
          <a:p>
            <a:pPr lvl="0">
              <a:spcBef>
                <a:spcPts val="0"/>
              </a:spcBef>
              <a:buNone/>
            </a:pPr>
            <a:endParaRPr/>
          </a:p>
        </p:txBody>
      </p:sp>
      <p:sp>
        <p:nvSpPr>
          <p:cNvPr id="250" name="Shape 250"/>
          <p:cNvSpPr>
            <a:spLocks noGrp="1" noRot="1" noChangeAspect="1"/>
          </p:cNvSpPr>
          <p:nvPr>
            <p:ph type="sldImg" idx="2"/>
          </p:nvPr>
        </p:nvSpPr>
        <p:spPr>
          <a:xfrm>
            <a:off x="919163" y="746125"/>
            <a:ext cx="4959350" cy="3721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1035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Shape 257"/>
          <p:cNvSpPr txBox="1">
            <a:spLocks noGrp="1"/>
          </p:cNvSpPr>
          <p:nvPr>
            <p:ph type="body" idx="1"/>
          </p:nvPr>
        </p:nvSpPr>
        <p:spPr>
          <a:xfrm>
            <a:off x="679768" y="4715908"/>
            <a:ext cx="5438140" cy="4467702"/>
          </a:xfrm>
          <a:prstGeom prst="rect">
            <a:avLst/>
          </a:prstGeom>
        </p:spPr>
        <p:txBody>
          <a:bodyPr wrap="square" lIns="91425" tIns="91425" rIns="91425" bIns="91425" anchor="t" anchorCtr="0">
            <a:noAutofit/>
          </a:bodyPr>
          <a:lstStyle/>
          <a:p>
            <a:pPr lvl="0">
              <a:spcBef>
                <a:spcPts val="0"/>
              </a:spcBef>
              <a:buNone/>
            </a:pPr>
            <a:endParaRPr/>
          </a:p>
        </p:txBody>
      </p:sp>
      <p:sp>
        <p:nvSpPr>
          <p:cNvPr id="258" name="Shape 258"/>
          <p:cNvSpPr>
            <a:spLocks noGrp="1" noRot="1" noChangeAspect="1"/>
          </p:cNvSpPr>
          <p:nvPr>
            <p:ph type="sldImg" idx="2"/>
          </p:nvPr>
        </p:nvSpPr>
        <p:spPr>
          <a:xfrm>
            <a:off x="919163" y="746125"/>
            <a:ext cx="4959350" cy="3721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1588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919163" y="746125"/>
            <a:ext cx="495935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7" name="Shape 97"/>
          <p:cNvSpPr txBox="1">
            <a:spLocks noGrp="1"/>
          </p:cNvSpPr>
          <p:nvPr>
            <p:ph type="body" idx="1"/>
          </p:nvPr>
        </p:nvSpPr>
        <p:spPr>
          <a:xfrm>
            <a:off x="679768" y="4715908"/>
            <a:ext cx="5438140" cy="4467702"/>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cs-CZ" sz="1200" b="0" i="0" u="none" strike="noStrike" cap="none">
                <a:solidFill>
                  <a:schemeClr val="dk1"/>
                </a:solidFill>
                <a:latin typeface="Calibri"/>
                <a:ea typeface="Calibri"/>
                <a:cs typeface="Calibri"/>
                <a:sym typeface="Calibri"/>
              </a:rPr>
              <a:t>Jsem absolventkou středočeské SŠ</a:t>
            </a:r>
          </a:p>
          <a:p>
            <a:pPr marL="0" marR="0" lvl="0" indent="0" algn="l" rtl="0">
              <a:spcBef>
                <a:spcPts val="360"/>
              </a:spcBef>
              <a:spcAft>
                <a:spcPts val="0"/>
              </a:spcAft>
              <a:buSzPct val="25000"/>
              <a:buNone/>
            </a:pPr>
            <a:r>
              <a:rPr lang="cs-CZ" sz="1200" b="0" i="0" u="none" strike="noStrike" cap="none">
                <a:solidFill>
                  <a:schemeClr val="dk1"/>
                </a:solidFill>
                <a:latin typeface="Calibri"/>
                <a:ea typeface="Calibri"/>
                <a:cs typeface="Calibri"/>
                <a:sym typeface="Calibri"/>
              </a:rPr>
              <a:t>Sama a prostřednictvím kolegů se potkávám s vašimi žáky po té co odejdou</a:t>
            </a:r>
          </a:p>
          <a:p>
            <a:pPr marL="0" marR="0" lvl="0" indent="0" algn="l" rtl="0">
              <a:spcBef>
                <a:spcPts val="360"/>
              </a:spcBef>
              <a:spcAft>
                <a:spcPts val="0"/>
              </a:spcAft>
              <a:buSzPct val="25000"/>
              <a:buNone/>
            </a:pPr>
            <a:r>
              <a:rPr lang="cs-CZ"/>
              <a:t>Systematicky se z</a:t>
            </a:r>
            <a:r>
              <a:rPr lang="cs-CZ" sz="1200" b="0" i="0" u="none" strike="noStrike" cap="none">
                <a:solidFill>
                  <a:schemeClr val="dk1"/>
                </a:solidFill>
                <a:latin typeface="Calibri"/>
                <a:ea typeface="Calibri"/>
                <a:cs typeface="Calibri"/>
                <a:sym typeface="Calibri"/>
              </a:rPr>
              <a:t>ajímám o to, jak používají informace, abych jim mohla pomoct</a:t>
            </a:r>
          </a:p>
        </p:txBody>
      </p:sp>
      <p:sp>
        <p:nvSpPr>
          <p:cNvPr id="98" name="Shape 98"/>
          <p:cNvSpPr txBox="1">
            <a:spLocks noGrp="1"/>
          </p:cNvSpPr>
          <p:nvPr>
            <p:ph type="dt" idx="10"/>
          </p:nvPr>
        </p:nvSpPr>
        <p:spPr>
          <a:xfrm>
            <a:off x="3850444" y="0"/>
            <a:ext cx="2945659" cy="496412"/>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SzPct val="25000"/>
              <a:buNone/>
            </a:pPr>
            <a:r>
              <a:rPr lang="cs-CZ" sz="1200">
                <a:solidFill>
                  <a:schemeClr val="dk1"/>
                </a:solidFill>
                <a:latin typeface="Calibri"/>
                <a:ea typeface="Calibri"/>
                <a:cs typeface="Calibri"/>
                <a:sym typeface="Calibri"/>
              </a:rPr>
              <a:t>26.10.2017</a:t>
            </a:r>
          </a:p>
        </p:txBody>
      </p:sp>
    </p:spTree>
    <p:extLst>
      <p:ext uri="{BB962C8B-B14F-4D97-AF65-F5344CB8AC3E}">
        <p14:creationId xmlns:p14="http://schemas.microsoft.com/office/powerpoint/2010/main" val="1366209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Shape 265"/>
          <p:cNvSpPr txBox="1">
            <a:spLocks noGrp="1"/>
          </p:cNvSpPr>
          <p:nvPr>
            <p:ph type="body" idx="1"/>
          </p:nvPr>
        </p:nvSpPr>
        <p:spPr>
          <a:xfrm>
            <a:off x="679768" y="4715908"/>
            <a:ext cx="5438140" cy="4467702"/>
          </a:xfrm>
          <a:prstGeom prst="rect">
            <a:avLst/>
          </a:prstGeom>
        </p:spPr>
        <p:txBody>
          <a:bodyPr wrap="square" lIns="91425" tIns="91425" rIns="91425" bIns="91425" anchor="t" anchorCtr="0">
            <a:noAutofit/>
          </a:bodyPr>
          <a:lstStyle/>
          <a:p>
            <a:pPr lvl="0">
              <a:spcBef>
                <a:spcPts val="0"/>
              </a:spcBef>
              <a:buNone/>
            </a:pPr>
            <a:endParaRPr/>
          </a:p>
        </p:txBody>
      </p:sp>
      <p:sp>
        <p:nvSpPr>
          <p:cNvPr id="266" name="Shape 266"/>
          <p:cNvSpPr>
            <a:spLocks noGrp="1" noRot="1" noChangeAspect="1"/>
          </p:cNvSpPr>
          <p:nvPr>
            <p:ph type="sldImg" idx="2"/>
          </p:nvPr>
        </p:nvSpPr>
        <p:spPr>
          <a:xfrm>
            <a:off x="919163" y="746125"/>
            <a:ext cx="4959350" cy="3721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6379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txBox="1">
            <a:spLocks noGrp="1"/>
          </p:cNvSpPr>
          <p:nvPr>
            <p:ph type="body" idx="1"/>
          </p:nvPr>
        </p:nvSpPr>
        <p:spPr>
          <a:xfrm>
            <a:off x="679768" y="4715908"/>
            <a:ext cx="5438100" cy="4467600"/>
          </a:xfrm>
          <a:prstGeom prst="rect">
            <a:avLst/>
          </a:prstGeom>
        </p:spPr>
        <p:txBody>
          <a:bodyPr wrap="square" lIns="91425" tIns="91425" rIns="91425" bIns="91425" anchor="t" anchorCtr="0">
            <a:noAutofit/>
          </a:bodyPr>
          <a:lstStyle/>
          <a:p>
            <a:pPr lvl="0" rtl="0">
              <a:spcBef>
                <a:spcPts val="0"/>
              </a:spcBef>
              <a:buNone/>
            </a:pPr>
            <a:endParaRPr/>
          </a:p>
        </p:txBody>
      </p:sp>
      <p:sp>
        <p:nvSpPr>
          <p:cNvPr id="274" name="Shape 274"/>
          <p:cNvSpPr>
            <a:spLocks noGrp="1" noRot="1" noChangeAspect="1"/>
          </p:cNvSpPr>
          <p:nvPr>
            <p:ph type="sldImg" idx="2"/>
          </p:nvPr>
        </p:nvSpPr>
        <p:spPr>
          <a:xfrm>
            <a:off x="919163" y="746125"/>
            <a:ext cx="4959350" cy="3721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02025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679768" y="4715908"/>
            <a:ext cx="5438140" cy="4467702"/>
          </a:xfrm>
          <a:prstGeom prst="rect">
            <a:avLst/>
          </a:prstGeom>
        </p:spPr>
        <p:txBody>
          <a:bodyPr wrap="square" lIns="91425" tIns="91425" rIns="91425" bIns="91425" anchor="t" anchorCtr="0">
            <a:noAutofit/>
          </a:bodyPr>
          <a:lstStyle/>
          <a:p>
            <a:pPr lvl="0">
              <a:spcBef>
                <a:spcPts val="0"/>
              </a:spcBef>
              <a:buNone/>
            </a:pPr>
            <a:endParaRPr/>
          </a:p>
        </p:txBody>
      </p:sp>
      <p:sp>
        <p:nvSpPr>
          <p:cNvPr id="282" name="Shape 282"/>
          <p:cNvSpPr>
            <a:spLocks noGrp="1" noRot="1" noChangeAspect="1"/>
          </p:cNvSpPr>
          <p:nvPr>
            <p:ph type="sldImg" idx="2"/>
          </p:nvPr>
        </p:nvSpPr>
        <p:spPr>
          <a:xfrm>
            <a:off x="919163" y="746125"/>
            <a:ext cx="4959350" cy="3721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00074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Shape 288"/>
          <p:cNvSpPr>
            <a:spLocks noGrp="1" noRot="1" noChangeAspect="1"/>
          </p:cNvSpPr>
          <p:nvPr>
            <p:ph type="sldImg" idx="2"/>
          </p:nvPr>
        </p:nvSpPr>
        <p:spPr>
          <a:xfrm>
            <a:off x="919163" y="746125"/>
            <a:ext cx="495935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9" name="Shape 289"/>
          <p:cNvSpPr txBox="1">
            <a:spLocks noGrp="1"/>
          </p:cNvSpPr>
          <p:nvPr>
            <p:ph type="body" idx="1"/>
          </p:nvPr>
        </p:nvSpPr>
        <p:spPr>
          <a:xfrm>
            <a:off x="679768" y="4715908"/>
            <a:ext cx="5438140" cy="4467702"/>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cs-CZ" sz="1200" b="1" i="0" u="none" strike="noStrike" cap="none">
                <a:solidFill>
                  <a:schemeClr val="dk1"/>
                </a:solidFill>
                <a:latin typeface="Calibri"/>
                <a:ea typeface="Calibri"/>
                <a:cs typeface="Calibri"/>
                <a:sym typeface="Calibri"/>
              </a:rPr>
              <a:t>Vyhledávače </a:t>
            </a:r>
            <a:r>
              <a:rPr lang="cs-CZ" sz="1200" b="0" i="0" u="none" strike="noStrike" cap="none">
                <a:solidFill>
                  <a:schemeClr val="dk1"/>
                </a:solidFill>
                <a:latin typeface="Calibri"/>
                <a:ea typeface="Calibri"/>
                <a:cs typeface="Calibri"/>
                <a:sym typeface="Calibri"/>
              </a:rPr>
              <a:t>(41 PrtScr)</a:t>
            </a:r>
          </a:p>
          <a:p>
            <a:pPr marL="457200" marR="0" lvl="1" indent="0" algn="l" rtl="0">
              <a:spcBef>
                <a:spcPts val="360"/>
              </a:spcBef>
              <a:spcAft>
                <a:spcPts val="0"/>
              </a:spcAft>
              <a:buSzPct val="25000"/>
              <a:buNone/>
            </a:pPr>
            <a:r>
              <a:rPr lang="cs-CZ" sz="1200" b="0" i="0" u="none" strike="noStrike" cap="none">
                <a:solidFill>
                  <a:schemeClr val="dk1"/>
                </a:solidFill>
                <a:latin typeface="Calibri"/>
                <a:ea typeface="Calibri"/>
                <a:cs typeface="Calibri"/>
                <a:sym typeface="Calibri"/>
              </a:rPr>
              <a:t>33 x vyhledávač Google</a:t>
            </a:r>
          </a:p>
          <a:p>
            <a:pPr marL="457200" marR="0" lvl="1" indent="0" algn="l" rtl="0">
              <a:spcBef>
                <a:spcPts val="360"/>
              </a:spcBef>
              <a:spcAft>
                <a:spcPts val="0"/>
              </a:spcAft>
              <a:buSzPct val="25000"/>
              <a:buNone/>
            </a:pPr>
            <a:r>
              <a:rPr lang="cs-CZ" sz="1200" b="0" i="0" u="none" strike="noStrike" cap="none">
                <a:solidFill>
                  <a:schemeClr val="dk1"/>
                </a:solidFill>
                <a:latin typeface="Calibri"/>
                <a:ea typeface="Calibri"/>
                <a:cs typeface="Calibri"/>
                <a:sym typeface="Calibri"/>
              </a:rPr>
              <a:t>7 x Summon</a:t>
            </a:r>
          </a:p>
          <a:p>
            <a:pPr marL="457200" marR="0" lvl="1" indent="0" algn="l" rtl="0">
              <a:spcBef>
                <a:spcPts val="360"/>
              </a:spcBef>
              <a:spcAft>
                <a:spcPts val="0"/>
              </a:spcAft>
              <a:buSzPct val="25000"/>
              <a:buNone/>
            </a:pPr>
            <a:r>
              <a:rPr lang="cs-CZ" sz="1200" b="0" i="0" u="none" strike="noStrike" cap="none">
                <a:solidFill>
                  <a:schemeClr val="dk1"/>
                </a:solidFill>
                <a:latin typeface="Calibri"/>
                <a:ea typeface="Calibri"/>
                <a:cs typeface="Calibri"/>
                <a:sym typeface="Calibri"/>
              </a:rPr>
              <a:t>1 x Fiťák</a:t>
            </a:r>
          </a:p>
          <a:p>
            <a:pPr marL="0" marR="0" lvl="0" indent="0" algn="l" rtl="0">
              <a:spcBef>
                <a:spcPts val="360"/>
              </a:spcBef>
              <a:spcAft>
                <a:spcPts val="0"/>
              </a:spcAft>
              <a:buSzPct val="25000"/>
              <a:buNone/>
            </a:pPr>
            <a:r>
              <a:rPr lang="cs-CZ" sz="1200" b="1" i="0" u="none" strike="noStrike" cap="none">
                <a:solidFill>
                  <a:schemeClr val="dk1"/>
                </a:solidFill>
                <a:latin typeface="Calibri"/>
                <a:ea typeface="Calibri"/>
                <a:cs typeface="Calibri"/>
                <a:sym typeface="Calibri"/>
              </a:rPr>
              <a:t>Přístup ke zdrojů přes </a:t>
            </a:r>
            <a:r>
              <a:rPr lang="cs-CZ" sz="1200" b="0" i="0" u="none" strike="noStrike" cap="none">
                <a:solidFill>
                  <a:schemeClr val="dk1"/>
                </a:solidFill>
                <a:latin typeface="Calibri"/>
                <a:ea typeface="Calibri"/>
                <a:cs typeface="Calibri"/>
                <a:sym typeface="Calibri"/>
              </a:rPr>
              <a:t>(141 PrtScr)</a:t>
            </a:r>
          </a:p>
          <a:p>
            <a:pPr marL="457200" marR="0" lvl="1" indent="0" algn="l" rtl="0">
              <a:spcBef>
                <a:spcPts val="360"/>
              </a:spcBef>
              <a:spcAft>
                <a:spcPts val="0"/>
              </a:spcAft>
              <a:buSzPct val="25000"/>
              <a:buNone/>
            </a:pPr>
            <a:r>
              <a:rPr lang="cs-CZ" sz="1200" b="0" i="0" u="none" strike="noStrike" cap="none">
                <a:solidFill>
                  <a:schemeClr val="dk1"/>
                </a:solidFill>
                <a:latin typeface="Calibri"/>
                <a:ea typeface="Calibri"/>
                <a:cs typeface="Calibri"/>
                <a:sym typeface="Calibri"/>
              </a:rPr>
              <a:t>68 x Google</a:t>
            </a:r>
          </a:p>
          <a:p>
            <a:pPr marL="457200" marR="0" lvl="1" indent="0" algn="l" rtl="0">
              <a:spcBef>
                <a:spcPts val="360"/>
              </a:spcBef>
              <a:spcAft>
                <a:spcPts val="0"/>
              </a:spcAft>
              <a:buSzPct val="25000"/>
              <a:buNone/>
            </a:pPr>
            <a:r>
              <a:rPr lang="cs-CZ" sz="1200" b="0" i="0" u="none" strike="noStrike" cap="none">
                <a:solidFill>
                  <a:schemeClr val="dk1"/>
                </a:solidFill>
                <a:latin typeface="Calibri"/>
                <a:ea typeface="Calibri"/>
                <a:cs typeface="Calibri"/>
                <a:sym typeface="Calibri"/>
              </a:rPr>
              <a:t>55 x přímo</a:t>
            </a:r>
          </a:p>
          <a:p>
            <a:pPr marL="457200" marR="0" lvl="1" indent="0" algn="l" rtl="0">
              <a:spcBef>
                <a:spcPts val="360"/>
              </a:spcBef>
              <a:spcAft>
                <a:spcPts val="0"/>
              </a:spcAft>
              <a:buSzPct val="25000"/>
              <a:buNone/>
            </a:pPr>
            <a:r>
              <a:rPr lang="cs-CZ" sz="1200" b="0" i="0" u="none" strike="noStrike" cap="none">
                <a:solidFill>
                  <a:schemeClr val="dk1"/>
                </a:solidFill>
                <a:latin typeface="Calibri"/>
                <a:ea typeface="Calibri"/>
                <a:cs typeface="Calibri"/>
                <a:sym typeface="Calibri"/>
              </a:rPr>
              <a:t>10 x knihovna</a:t>
            </a:r>
          </a:p>
          <a:p>
            <a:pPr marL="457200" marR="0" lvl="1" indent="0" algn="l" rtl="0">
              <a:spcBef>
                <a:spcPts val="360"/>
              </a:spcBef>
              <a:spcAft>
                <a:spcPts val="0"/>
              </a:spcAft>
              <a:buSzPct val="25000"/>
              <a:buNone/>
            </a:pPr>
            <a:r>
              <a:rPr lang="cs-CZ" sz="1200" b="0" i="0" u="none" strike="noStrike" cap="none">
                <a:solidFill>
                  <a:schemeClr val="dk1"/>
                </a:solidFill>
                <a:latin typeface="Calibri"/>
                <a:ea typeface="Calibri"/>
                <a:cs typeface="Calibri"/>
                <a:sym typeface="Calibri"/>
              </a:rPr>
              <a:t>1 x Edux (YouTube Matematika)</a:t>
            </a:r>
          </a:p>
          <a:p>
            <a:pPr marL="457200" marR="0" lvl="1" indent="0" algn="l" rtl="0">
              <a:spcBef>
                <a:spcPts val="360"/>
              </a:spcBef>
              <a:spcAft>
                <a:spcPts val="0"/>
              </a:spcAft>
              <a:buSzPct val="25000"/>
              <a:buNone/>
            </a:pPr>
            <a:r>
              <a:rPr lang="cs-CZ" sz="1200" b="0" i="0" u="none" strike="noStrike" cap="none">
                <a:solidFill>
                  <a:schemeClr val="dk1"/>
                </a:solidFill>
                <a:latin typeface="Calibri"/>
                <a:ea typeface="Calibri"/>
                <a:cs typeface="Calibri"/>
                <a:sym typeface="Calibri"/>
              </a:rPr>
              <a:t>7 x N/A</a:t>
            </a:r>
          </a:p>
          <a:p>
            <a:pPr marL="0" marR="0" lvl="0" indent="0" algn="l" rtl="0">
              <a:spcBef>
                <a:spcPts val="36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290" name="Shape 290"/>
          <p:cNvSpPr txBox="1">
            <a:spLocks noGrp="1"/>
          </p:cNvSpPr>
          <p:nvPr>
            <p:ph type="dt" idx="10"/>
          </p:nvPr>
        </p:nvSpPr>
        <p:spPr>
          <a:xfrm>
            <a:off x="3850444" y="0"/>
            <a:ext cx="2945659" cy="496412"/>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SzPct val="25000"/>
              <a:buNone/>
            </a:pPr>
            <a:r>
              <a:rPr lang="cs-CZ" sz="1200">
                <a:solidFill>
                  <a:schemeClr val="dk1"/>
                </a:solidFill>
                <a:latin typeface="Calibri"/>
                <a:ea typeface="Calibri"/>
                <a:cs typeface="Calibri"/>
                <a:sym typeface="Calibri"/>
              </a:rPr>
              <a:t>26.10.2017</a:t>
            </a:r>
          </a:p>
        </p:txBody>
      </p:sp>
    </p:spTree>
    <p:extLst>
      <p:ext uri="{BB962C8B-B14F-4D97-AF65-F5344CB8AC3E}">
        <p14:creationId xmlns:p14="http://schemas.microsoft.com/office/powerpoint/2010/main" val="3904483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Shape 298"/>
          <p:cNvSpPr>
            <a:spLocks noGrp="1" noRot="1" noChangeAspect="1"/>
          </p:cNvSpPr>
          <p:nvPr>
            <p:ph type="sldImg" idx="2"/>
          </p:nvPr>
        </p:nvSpPr>
        <p:spPr>
          <a:xfrm>
            <a:off x="919163" y="746125"/>
            <a:ext cx="495935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9" name="Shape 299"/>
          <p:cNvSpPr txBox="1">
            <a:spLocks noGrp="1"/>
          </p:cNvSpPr>
          <p:nvPr>
            <p:ph type="body" idx="1"/>
          </p:nvPr>
        </p:nvSpPr>
        <p:spPr>
          <a:xfrm>
            <a:off x="679768" y="4715908"/>
            <a:ext cx="5438140" cy="4467702"/>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cs-CZ" sz="1200" b="0" i="0" u="none" strike="noStrike" cap="none">
                <a:solidFill>
                  <a:schemeClr val="dk1"/>
                </a:solidFill>
                <a:latin typeface="Calibri"/>
                <a:ea typeface="Calibri"/>
                <a:cs typeface="Calibri"/>
                <a:sym typeface="Calibri"/>
              </a:rPr>
              <a:t>Ukázka vyhledávání</a:t>
            </a:r>
          </a:p>
        </p:txBody>
      </p:sp>
      <p:sp>
        <p:nvSpPr>
          <p:cNvPr id="300" name="Shape 300"/>
          <p:cNvSpPr txBox="1">
            <a:spLocks noGrp="1"/>
          </p:cNvSpPr>
          <p:nvPr>
            <p:ph type="dt" idx="10"/>
          </p:nvPr>
        </p:nvSpPr>
        <p:spPr>
          <a:xfrm>
            <a:off x="3850444" y="0"/>
            <a:ext cx="2945659" cy="496412"/>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SzPct val="25000"/>
              <a:buNone/>
            </a:pPr>
            <a:r>
              <a:rPr lang="cs-CZ" sz="1200">
                <a:solidFill>
                  <a:schemeClr val="dk1"/>
                </a:solidFill>
                <a:latin typeface="Calibri"/>
                <a:ea typeface="Calibri"/>
                <a:cs typeface="Calibri"/>
                <a:sym typeface="Calibri"/>
              </a:rPr>
              <a:t>26.10.2017</a:t>
            </a:r>
          </a:p>
        </p:txBody>
      </p:sp>
    </p:spTree>
    <p:extLst>
      <p:ext uri="{BB962C8B-B14F-4D97-AF65-F5344CB8AC3E}">
        <p14:creationId xmlns:p14="http://schemas.microsoft.com/office/powerpoint/2010/main" val="11478009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a:spLocks noGrp="1" noRot="1" noChangeAspect="1"/>
          </p:cNvSpPr>
          <p:nvPr>
            <p:ph type="sldImg" idx="2"/>
          </p:nvPr>
        </p:nvSpPr>
        <p:spPr>
          <a:xfrm>
            <a:off x="919163" y="746125"/>
            <a:ext cx="495935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0" name="Shape 310"/>
          <p:cNvSpPr txBox="1">
            <a:spLocks noGrp="1"/>
          </p:cNvSpPr>
          <p:nvPr>
            <p:ph type="body" idx="1"/>
          </p:nvPr>
        </p:nvSpPr>
        <p:spPr>
          <a:xfrm>
            <a:off x="679768" y="4715908"/>
            <a:ext cx="5438140" cy="4467702"/>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cs-CZ" sz="1200" b="0" i="0" u="none" strike="noStrike" cap="none">
                <a:solidFill>
                  <a:schemeClr val="dk1"/>
                </a:solidFill>
                <a:latin typeface="Calibri"/>
                <a:ea typeface="Calibri"/>
                <a:cs typeface="Calibri"/>
                <a:sym typeface="Calibri"/>
              </a:rPr>
              <a:t>8x FIT Wiki</a:t>
            </a:r>
          </a:p>
          <a:p>
            <a:pPr marL="0" marR="0" lvl="0" indent="0" algn="l" rtl="0">
              <a:spcBef>
                <a:spcPts val="360"/>
              </a:spcBef>
              <a:spcAft>
                <a:spcPts val="0"/>
              </a:spcAft>
              <a:buSzPct val="25000"/>
              <a:buNone/>
            </a:pPr>
            <a:r>
              <a:rPr lang="cs-CZ" sz="1200" b="0" i="0" u="none" strike="noStrike" cap="none">
                <a:solidFill>
                  <a:schemeClr val="dk1"/>
                </a:solidFill>
                <a:latin typeface="Calibri"/>
                <a:ea typeface="Calibri"/>
                <a:cs typeface="Calibri"/>
                <a:sym typeface="Calibri"/>
              </a:rPr>
              <a:t>2x FB skupiny</a:t>
            </a:r>
          </a:p>
          <a:p>
            <a:pPr marL="0" marR="0" lvl="0" indent="0" algn="l" rtl="0">
              <a:spcBef>
                <a:spcPts val="360"/>
              </a:spcBef>
              <a:spcAft>
                <a:spcPts val="0"/>
              </a:spcAft>
              <a:buSzPct val="25000"/>
              <a:buNone/>
            </a:pPr>
            <a:r>
              <a:rPr lang="cs-CZ" sz="1200" b="0" i="0" u="none" strike="noStrike" cap="none">
                <a:solidFill>
                  <a:schemeClr val="dk1"/>
                </a:solidFill>
                <a:latin typeface="Calibri"/>
                <a:ea typeface="Calibri"/>
                <a:cs typeface="Calibri"/>
                <a:sym typeface="Calibri"/>
              </a:rPr>
              <a:t>1x Primát</a:t>
            </a:r>
          </a:p>
          <a:p>
            <a:pPr marL="0" marR="0" lvl="0" indent="0" algn="l" rtl="0">
              <a:spcBef>
                <a:spcPts val="360"/>
              </a:spcBef>
              <a:spcAft>
                <a:spcPts val="0"/>
              </a:spcAft>
              <a:buSzPct val="25000"/>
              <a:buNone/>
            </a:pPr>
            <a:r>
              <a:rPr lang="cs-CZ" sz="1200" b="0" i="0" u="none" strike="noStrike" cap="none">
                <a:solidFill>
                  <a:schemeClr val="dk1"/>
                </a:solidFill>
                <a:latin typeface="Calibri"/>
                <a:ea typeface="Calibri"/>
                <a:cs typeface="Calibri"/>
                <a:sym typeface="Calibri"/>
              </a:rPr>
              <a:t>(7x StackOverflow)</a:t>
            </a:r>
          </a:p>
          <a:p>
            <a:pPr marL="0" marR="0" lvl="0" indent="0" algn="l" rtl="0">
              <a:spcBef>
                <a:spcPts val="36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311" name="Shape 311"/>
          <p:cNvSpPr txBox="1">
            <a:spLocks noGrp="1"/>
          </p:cNvSpPr>
          <p:nvPr>
            <p:ph type="dt" idx="10"/>
          </p:nvPr>
        </p:nvSpPr>
        <p:spPr>
          <a:xfrm>
            <a:off x="3850444" y="0"/>
            <a:ext cx="2945659" cy="496412"/>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SzPct val="25000"/>
              <a:buNone/>
            </a:pPr>
            <a:r>
              <a:rPr lang="cs-CZ" sz="1200">
                <a:solidFill>
                  <a:schemeClr val="dk1"/>
                </a:solidFill>
                <a:latin typeface="Calibri"/>
                <a:ea typeface="Calibri"/>
                <a:cs typeface="Calibri"/>
                <a:sym typeface="Calibri"/>
              </a:rPr>
              <a:t>26.10.2017</a:t>
            </a:r>
          </a:p>
        </p:txBody>
      </p:sp>
    </p:spTree>
    <p:extLst>
      <p:ext uri="{BB962C8B-B14F-4D97-AF65-F5344CB8AC3E}">
        <p14:creationId xmlns:p14="http://schemas.microsoft.com/office/powerpoint/2010/main" val="30909749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Shape 323"/>
          <p:cNvSpPr>
            <a:spLocks noGrp="1" noRot="1" noChangeAspect="1"/>
          </p:cNvSpPr>
          <p:nvPr>
            <p:ph type="sldImg" idx="2"/>
          </p:nvPr>
        </p:nvSpPr>
        <p:spPr>
          <a:xfrm>
            <a:off x="919163" y="746125"/>
            <a:ext cx="495935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4" name="Shape 324"/>
          <p:cNvSpPr txBox="1">
            <a:spLocks noGrp="1"/>
          </p:cNvSpPr>
          <p:nvPr>
            <p:ph type="body" idx="1"/>
          </p:nvPr>
        </p:nvSpPr>
        <p:spPr>
          <a:xfrm>
            <a:off x="679768" y="4715908"/>
            <a:ext cx="5438140" cy="4467702"/>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cs-CZ" sz="1200" b="0" i="0" u="none" strike="noStrike" cap="none">
                <a:solidFill>
                  <a:schemeClr val="dk1"/>
                </a:solidFill>
                <a:latin typeface="Calibri"/>
                <a:ea typeface="Calibri"/>
                <a:cs typeface="Calibri"/>
                <a:sym typeface="Calibri"/>
              </a:rPr>
              <a:t>19 x podpora programování</a:t>
            </a:r>
          </a:p>
          <a:p>
            <a:pPr marL="0" marR="0" lvl="0" indent="0" algn="l" rtl="0">
              <a:spcBef>
                <a:spcPts val="360"/>
              </a:spcBef>
              <a:spcAft>
                <a:spcPts val="0"/>
              </a:spcAft>
              <a:buSzPct val="25000"/>
              <a:buNone/>
            </a:pPr>
            <a:r>
              <a:rPr lang="cs-CZ" sz="1200" b="0" i="0" u="none" strike="noStrike" cap="none">
                <a:solidFill>
                  <a:schemeClr val="dk1"/>
                </a:solidFill>
                <a:latin typeface="Calibri"/>
                <a:ea typeface="Calibri"/>
                <a:cs typeface="Calibri"/>
                <a:sym typeface="Calibri"/>
              </a:rPr>
              <a:t>5x Blogy a osobní stránky</a:t>
            </a:r>
          </a:p>
          <a:p>
            <a:pPr marL="0" marR="0" lvl="0" indent="0" algn="l" rtl="0">
              <a:spcBef>
                <a:spcPts val="360"/>
              </a:spcBef>
              <a:spcAft>
                <a:spcPts val="0"/>
              </a:spcAft>
              <a:buSzPct val="25000"/>
              <a:buNone/>
            </a:pPr>
            <a:r>
              <a:rPr lang="cs-CZ" sz="1200" b="0" i="0" u="none" strike="noStrike" cap="none">
                <a:solidFill>
                  <a:schemeClr val="dk1"/>
                </a:solidFill>
                <a:latin typeface="Calibri"/>
                <a:ea typeface="Calibri"/>
                <a:cs typeface="Calibri"/>
                <a:sym typeface="Calibri"/>
              </a:rPr>
              <a:t>2x Komerční weby</a:t>
            </a:r>
          </a:p>
          <a:p>
            <a:pPr marL="0" marR="0" lvl="0" indent="0" algn="l" rtl="0">
              <a:spcBef>
                <a:spcPts val="360"/>
              </a:spcBef>
              <a:spcAft>
                <a:spcPts val="0"/>
              </a:spcAft>
              <a:buSzPct val="25000"/>
              <a:buNone/>
            </a:pPr>
            <a:r>
              <a:rPr lang="cs-CZ" sz="1200" b="0" i="0" u="none" strike="noStrike" cap="none">
                <a:solidFill>
                  <a:schemeClr val="dk1"/>
                </a:solidFill>
                <a:latin typeface="Calibri"/>
                <a:ea typeface="Calibri"/>
                <a:cs typeface="Calibri"/>
                <a:sym typeface="Calibri"/>
              </a:rPr>
              <a:t>4x Licencované odborné databáze</a:t>
            </a:r>
          </a:p>
          <a:p>
            <a:pPr marL="0" marR="0" lvl="0" indent="0" algn="l" rtl="0">
              <a:spcBef>
                <a:spcPts val="360"/>
              </a:spcBef>
              <a:spcAft>
                <a:spcPts val="0"/>
              </a:spcAft>
              <a:buSzPct val="25000"/>
              <a:buNone/>
            </a:pPr>
            <a:r>
              <a:rPr lang="cs-CZ" sz="1200" b="0" i="0" u="none" strike="noStrike" cap="none">
                <a:solidFill>
                  <a:schemeClr val="dk1"/>
                </a:solidFill>
                <a:latin typeface="Calibri"/>
                <a:ea typeface="Calibri"/>
                <a:cs typeface="Calibri"/>
                <a:sym typeface="Calibri"/>
              </a:rPr>
              <a:t>3x Volné odborné databáze</a:t>
            </a:r>
          </a:p>
          <a:p>
            <a:pPr marL="0" marR="0" lvl="0" indent="0" algn="l" rtl="0">
              <a:spcBef>
                <a:spcPts val="36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325" name="Shape 325"/>
          <p:cNvSpPr txBox="1">
            <a:spLocks noGrp="1"/>
          </p:cNvSpPr>
          <p:nvPr>
            <p:ph type="dt" idx="10"/>
          </p:nvPr>
        </p:nvSpPr>
        <p:spPr>
          <a:xfrm>
            <a:off x="3850444" y="0"/>
            <a:ext cx="2945659" cy="496412"/>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SzPct val="25000"/>
              <a:buNone/>
            </a:pPr>
            <a:r>
              <a:rPr lang="cs-CZ" sz="1200">
                <a:solidFill>
                  <a:schemeClr val="dk1"/>
                </a:solidFill>
                <a:latin typeface="Calibri"/>
                <a:ea typeface="Calibri"/>
                <a:cs typeface="Calibri"/>
                <a:sym typeface="Calibri"/>
              </a:rPr>
              <a:t>26.10.2017</a:t>
            </a:r>
          </a:p>
        </p:txBody>
      </p:sp>
    </p:spTree>
    <p:extLst>
      <p:ext uri="{BB962C8B-B14F-4D97-AF65-F5344CB8AC3E}">
        <p14:creationId xmlns:p14="http://schemas.microsoft.com/office/powerpoint/2010/main" val="17879899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txBox="1">
            <a:spLocks noGrp="1"/>
          </p:cNvSpPr>
          <p:nvPr>
            <p:ph type="body" idx="1"/>
          </p:nvPr>
        </p:nvSpPr>
        <p:spPr>
          <a:xfrm>
            <a:off x="679768" y="4715908"/>
            <a:ext cx="5438140" cy="4467702"/>
          </a:xfrm>
          <a:prstGeom prst="rect">
            <a:avLst/>
          </a:prstGeom>
        </p:spPr>
        <p:txBody>
          <a:bodyPr wrap="square" lIns="91425" tIns="91425" rIns="91425" bIns="91425" anchor="t" anchorCtr="0">
            <a:noAutofit/>
          </a:bodyPr>
          <a:lstStyle/>
          <a:p>
            <a:pPr lvl="0">
              <a:spcBef>
                <a:spcPts val="0"/>
              </a:spcBef>
              <a:buNone/>
            </a:pPr>
            <a:endParaRPr/>
          </a:p>
        </p:txBody>
      </p:sp>
      <p:sp>
        <p:nvSpPr>
          <p:cNvPr id="336" name="Shape 336"/>
          <p:cNvSpPr>
            <a:spLocks noGrp="1" noRot="1" noChangeAspect="1"/>
          </p:cNvSpPr>
          <p:nvPr>
            <p:ph type="sldImg" idx="2"/>
          </p:nvPr>
        </p:nvSpPr>
        <p:spPr>
          <a:xfrm>
            <a:off x="919163" y="746125"/>
            <a:ext cx="4959350" cy="3721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91046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Shape 343"/>
          <p:cNvSpPr txBox="1">
            <a:spLocks noGrp="1"/>
          </p:cNvSpPr>
          <p:nvPr>
            <p:ph type="body" idx="1"/>
          </p:nvPr>
        </p:nvSpPr>
        <p:spPr>
          <a:xfrm>
            <a:off x="679768" y="4715908"/>
            <a:ext cx="5438140" cy="4467702"/>
          </a:xfrm>
          <a:prstGeom prst="rect">
            <a:avLst/>
          </a:prstGeom>
        </p:spPr>
        <p:txBody>
          <a:bodyPr wrap="square" lIns="91425" tIns="91425" rIns="91425" bIns="91425" anchor="t" anchorCtr="0">
            <a:noAutofit/>
          </a:bodyPr>
          <a:lstStyle/>
          <a:p>
            <a:pPr lvl="0">
              <a:spcBef>
                <a:spcPts val="0"/>
              </a:spcBef>
              <a:buNone/>
            </a:pPr>
            <a:endParaRPr/>
          </a:p>
        </p:txBody>
      </p:sp>
      <p:sp>
        <p:nvSpPr>
          <p:cNvPr id="344" name="Shape 344"/>
          <p:cNvSpPr>
            <a:spLocks noGrp="1" noRot="1" noChangeAspect="1"/>
          </p:cNvSpPr>
          <p:nvPr>
            <p:ph type="sldImg" idx="2"/>
          </p:nvPr>
        </p:nvSpPr>
        <p:spPr>
          <a:xfrm>
            <a:off x="919163" y="746125"/>
            <a:ext cx="4959350" cy="3721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93498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Shape 351"/>
          <p:cNvSpPr>
            <a:spLocks noGrp="1" noRot="1" noChangeAspect="1"/>
          </p:cNvSpPr>
          <p:nvPr>
            <p:ph type="sldImg" idx="2"/>
          </p:nvPr>
        </p:nvSpPr>
        <p:spPr>
          <a:xfrm>
            <a:off x="919163" y="746125"/>
            <a:ext cx="495935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2" name="Shape 352"/>
          <p:cNvSpPr txBox="1">
            <a:spLocks noGrp="1"/>
          </p:cNvSpPr>
          <p:nvPr>
            <p:ph type="body" idx="1"/>
          </p:nvPr>
        </p:nvSpPr>
        <p:spPr>
          <a:xfrm>
            <a:off x="679768" y="4715908"/>
            <a:ext cx="5438140" cy="4467702"/>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353" name="Shape 353"/>
          <p:cNvSpPr txBox="1">
            <a:spLocks noGrp="1"/>
          </p:cNvSpPr>
          <p:nvPr>
            <p:ph type="dt" idx="10"/>
          </p:nvPr>
        </p:nvSpPr>
        <p:spPr>
          <a:xfrm>
            <a:off x="3850444" y="0"/>
            <a:ext cx="2945659" cy="496412"/>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SzPct val="25000"/>
              <a:buNone/>
            </a:pPr>
            <a:r>
              <a:rPr lang="cs-CZ" sz="1200">
                <a:solidFill>
                  <a:schemeClr val="dk1"/>
                </a:solidFill>
                <a:latin typeface="Calibri"/>
                <a:ea typeface="Calibri"/>
                <a:cs typeface="Calibri"/>
                <a:sym typeface="Calibri"/>
              </a:rPr>
              <a:t>26.10.2017</a:t>
            </a:r>
          </a:p>
        </p:txBody>
      </p:sp>
    </p:spTree>
    <p:extLst>
      <p:ext uri="{BB962C8B-B14F-4D97-AF65-F5344CB8AC3E}">
        <p14:creationId xmlns:p14="http://schemas.microsoft.com/office/powerpoint/2010/main" val="2490526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919163" y="746125"/>
            <a:ext cx="495935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6" name="Shape 106"/>
          <p:cNvSpPr txBox="1">
            <a:spLocks noGrp="1"/>
          </p:cNvSpPr>
          <p:nvPr>
            <p:ph type="body" idx="1"/>
          </p:nvPr>
        </p:nvSpPr>
        <p:spPr>
          <a:xfrm>
            <a:off x="679768" y="4715908"/>
            <a:ext cx="5438140" cy="4467702"/>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cs-CZ" sz="1200" b="0" i="0" u="none" strike="noStrike" cap="none">
                <a:solidFill>
                  <a:schemeClr val="dk1"/>
                </a:solidFill>
                <a:latin typeface="Calibri"/>
                <a:ea typeface="Calibri"/>
                <a:cs typeface="Calibri"/>
                <a:sym typeface="Calibri"/>
              </a:rPr>
              <a:t>V čem spočívá a kde se bere naše „odbornost“ – zjišťujeme</a:t>
            </a:r>
          </a:p>
        </p:txBody>
      </p:sp>
      <p:sp>
        <p:nvSpPr>
          <p:cNvPr id="107" name="Shape 107"/>
          <p:cNvSpPr txBox="1">
            <a:spLocks noGrp="1"/>
          </p:cNvSpPr>
          <p:nvPr>
            <p:ph type="dt" idx="10"/>
          </p:nvPr>
        </p:nvSpPr>
        <p:spPr>
          <a:xfrm>
            <a:off x="3850444" y="0"/>
            <a:ext cx="2945659" cy="496412"/>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SzPct val="25000"/>
              <a:buNone/>
            </a:pPr>
            <a:r>
              <a:rPr lang="cs-CZ" sz="1200">
                <a:solidFill>
                  <a:schemeClr val="dk1"/>
                </a:solidFill>
                <a:latin typeface="Calibri"/>
                <a:ea typeface="Calibri"/>
                <a:cs typeface="Calibri"/>
                <a:sym typeface="Calibri"/>
              </a:rPr>
              <a:t>26.10.2017</a:t>
            </a:r>
          </a:p>
        </p:txBody>
      </p:sp>
    </p:spTree>
    <p:extLst>
      <p:ext uri="{BB962C8B-B14F-4D97-AF65-F5344CB8AC3E}">
        <p14:creationId xmlns:p14="http://schemas.microsoft.com/office/powerpoint/2010/main" val="27349029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Shape 357"/>
          <p:cNvSpPr>
            <a:spLocks noGrp="1" noRot="1" noChangeAspect="1"/>
          </p:cNvSpPr>
          <p:nvPr>
            <p:ph type="sldImg" idx="2"/>
          </p:nvPr>
        </p:nvSpPr>
        <p:spPr>
          <a:xfrm>
            <a:off x="919163" y="746125"/>
            <a:ext cx="495935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8" name="Shape 358"/>
          <p:cNvSpPr txBox="1">
            <a:spLocks noGrp="1"/>
          </p:cNvSpPr>
          <p:nvPr>
            <p:ph type="body" idx="1"/>
          </p:nvPr>
        </p:nvSpPr>
        <p:spPr>
          <a:xfrm>
            <a:off x="679768" y="4715908"/>
            <a:ext cx="5438140" cy="4467702"/>
          </a:xfrm>
          <a:prstGeom prst="rect">
            <a:avLst/>
          </a:prstGeom>
          <a:noFill/>
          <a:ln>
            <a:noFill/>
          </a:ln>
        </p:spPr>
        <p:txBody>
          <a:bodyPr wrap="square" lIns="91425" tIns="45700" rIns="91425" bIns="45700" anchor="t" anchorCtr="0">
            <a:noAutofit/>
          </a:bodyPr>
          <a:lstStyle/>
          <a:p>
            <a:pPr marL="228600" marR="0" lvl="0" indent="-228600" algn="l" rtl="0">
              <a:spcBef>
                <a:spcPts val="0"/>
              </a:spcBef>
              <a:spcAft>
                <a:spcPts val="0"/>
              </a:spcAft>
              <a:buClr>
                <a:schemeClr val="dk1"/>
              </a:buClr>
              <a:buSzPct val="100000"/>
              <a:buFont typeface="Calibri"/>
              <a:buAutoNum type="arabicPeriod"/>
            </a:pPr>
            <a:r>
              <a:rPr lang="cs-CZ" sz="1200" b="0" i="0" u="none" strike="noStrike" cap="none">
                <a:solidFill>
                  <a:schemeClr val="dk1"/>
                </a:solidFill>
                <a:latin typeface="Calibri"/>
                <a:ea typeface="Calibri"/>
                <a:cs typeface="Calibri"/>
                <a:sym typeface="Calibri"/>
              </a:rPr>
              <a:t>Odpovědi studentů ihned po workshop (použitelnost a změna v chování)</a:t>
            </a:r>
          </a:p>
          <a:p>
            <a:pPr marL="228600" marR="0" lvl="0" indent="-228600" algn="l" rtl="0">
              <a:spcBef>
                <a:spcPts val="360"/>
              </a:spcBef>
              <a:spcAft>
                <a:spcPts val="0"/>
              </a:spcAft>
              <a:buClr>
                <a:schemeClr val="dk1"/>
              </a:buClr>
              <a:buSzPct val="100000"/>
              <a:buFont typeface="Calibri"/>
              <a:buAutoNum type="arabicPeriod"/>
            </a:pPr>
            <a:r>
              <a:rPr lang="cs-CZ" sz="1200" b="0" i="0" u="none" strike="noStrike" cap="none">
                <a:solidFill>
                  <a:schemeClr val="dk1"/>
                </a:solidFill>
                <a:latin typeface="Calibri"/>
                <a:ea typeface="Calibri"/>
                <a:cs typeface="Calibri"/>
                <a:sym typeface="Calibri"/>
              </a:rPr>
              <a:t>Odpovědi absolventů (n=10) Rakouského gymnázia, kteří už hodnotí z pozici VŠ studenta? </a:t>
            </a:r>
          </a:p>
        </p:txBody>
      </p:sp>
      <p:sp>
        <p:nvSpPr>
          <p:cNvPr id="359" name="Shape 359"/>
          <p:cNvSpPr txBox="1">
            <a:spLocks noGrp="1"/>
          </p:cNvSpPr>
          <p:nvPr>
            <p:ph type="dt" idx="10"/>
          </p:nvPr>
        </p:nvSpPr>
        <p:spPr>
          <a:xfrm>
            <a:off x="3850444" y="0"/>
            <a:ext cx="2945659" cy="496412"/>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SzPct val="25000"/>
              <a:buNone/>
            </a:pPr>
            <a:r>
              <a:rPr lang="cs-CZ" sz="1200">
                <a:solidFill>
                  <a:schemeClr val="dk1"/>
                </a:solidFill>
                <a:latin typeface="Calibri"/>
                <a:ea typeface="Calibri"/>
                <a:cs typeface="Calibri"/>
                <a:sym typeface="Calibri"/>
              </a:rPr>
              <a:t>26.10.2017</a:t>
            </a:r>
          </a:p>
        </p:txBody>
      </p:sp>
    </p:spTree>
    <p:extLst>
      <p:ext uri="{BB962C8B-B14F-4D97-AF65-F5344CB8AC3E}">
        <p14:creationId xmlns:p14="http://schemas.microsoft.com/office/powerpoint/2010/main" val="35854596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Shape 376"/>
          <p:cNvSpPr txBox="1">
            <a:spLocks noGrp="1"/>
          </p:cNvSpPr>
          <p:nvPr>
            <p:ph type="body" idx="1"/>
          </p:nvPr>
        </p:nvSpPr>
        <p:spPr>
          <a:xfrm>
            <a:off x="679768" y="4715908"/>
            <a:ext cx="5438140" cy="4467702"/>
          </a:xfrm>
          <a:prstGeom prst="rect">
            <a:avLst/>
          </a:prstGeom>
        </p:spPr>
        <p:txBody>
          <a:bodyPr wrap="square" lIns="91425" tIns="91425" rIns="91425" bIns="91425" anchor="t" anchorCtr="0">
            <a:noAutofit/>
          </a:bodyPr>
          <a:lstStyle/>
          <a:p>
            <a:pPr lvl="0">
              <a:spcBef>
                <a:spcPts val="0"/>
              </a:spcBef>
              <a:buNone/>
            </a:pPr>
            <a:endParaRPr/>
          </a:p>
        </p:txBody>
      </p:sp>
      <p:sp>
        <p:nvSpPr>
          <p:cNvPr id="377" name="Shape 377"/>
          <p:cNvSpPr>
            <a:spLocks noGrp="1" noRot="1" noChangeAspect="1"/>
          </p:cNvSpPr>
          <p:nvPr>
            <p:ph type="sldImg" idx="2"/>
          </p:nvPr>
        </p:nvSpPr>
        <p:spPr>
          <a:xfrm>
            <a:off x="919163" y="746125"/>
            <a:ext cx="4959350" cy="3721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2547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a:spLocks noGrp="1" noRot="1" noChangeAspect="1"/>
          </p:cNvSpPr>
          <p:nvPr>
            <p:ph type="sldImg" idx="2"/>
          </p:nvPr>
        </p:nvSpPr>
        <p:spPr>
          <a:xfrm>
            <a:off x="919163" y="746125"/>
            <a:ext cx="495935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85" name="Shape 385"/>
          <p:cNvSpPr txBox="1">
            <a:spLocks noGrp="1"/>
          </p:cNvSpPr>
          <p:nvPr>
            <p:ph type="body" idx="1"/>
          </p:nvPr>
        </p:nvSpPr>
        <p:spPr>
          <a:xfrm>
            <a:off x="679768" y="4715908"/>
            <a:ext cx="5438140" cy="4467702"/>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386" name="Shape 386"/>
          <p:cNvSpPr txBox="1">
            <a:spLocks noGrp="1"/>
          </p:cNvSpPr>
          <p:nvPr>
            <p:ph type="dt" idx="10"/>
          </p:nvPr>
        </p:nvSpPr>
        <p:spPr>
          <a:xfrm>
            <a:off x="3850444" y="0"/>
            <a:ext cx="2945659" cy="496412"/>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SzPct val="25000"/>
              <a:buNone/>
            </a:pPr>
            <a:r>
              <a:rPr lang="cs-CZ" sz="1200">
                <a:solidFill>
                  <a:schemeClr val="dk1"/>
                </a:solidFill>
                <a:latin typeface="Calibri"/>
                <a:ea typeface="Calibri"/>
                <a:cs typeface="Calibri"/>
                <a:sym typeface="Calibri"/>
              </a:rPr>
              <a:t>26.10.2017</a:t>
            </a:r>
          </a:p>
        </p:txBody>
      </p:sp>
    </p:spTree>
    <p:extLst>
      <p:ext uri="{BB962C8B-B14F-4D97-AF65-F5344CB8AC3E}">
        <p14:creationId xmlns:p14="http://schemas.microsoft.com/office/powerpoint/2010/main" val="17585510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Shape 392"/>
          <p:cNvSpPr>
            <a:spLocks noGrp="1" noRot="1" noChangeAspect="1"/>
          </p:cNvSpPr>
          <p:nvPr>
            <p:ph type="sldImg" idx="2"/>
          </p:nvPr>
        </p:nvSpPr>
        <p:spPr>
          <a:xfrm>
            <a:off x="919163" y="746125"/>
            <a:ext cx="495935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3" name="Shape 393"/>
          <p:cNvSpPr txBox="1">
            <a:spLocks noGrp="1"/>
          </p:cNvSpPr>
          <p:nvPr>
            <p:ph type="body" idx="1"/>
          </p:nvPr>
        </p:nvSpPr>
        <p:spPr>
          <a:xfrm>
            <a:off x="679768" y="4715908"/>
            <a:ext cx="5438100" cy="44676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394" name="Shape 394"/>
          <p:cNvSpPr txBox="1">
            <a:spLocks noGrp="1"/>
          </p:cNvSpPr>
          <p:nvPr>
            <p:ph type="dt" idx="10"/>
          </p:nvPr>
        </p:nvSpPr>
        <p:spPr>
          <a:xfrm>
            <a:off x="3850444" y="0"/>
            <a:ext cx="2945700" cy="49650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SzPct val="25000"/>
              <a:buNone/>
            </a:pPr>
            <a:r>
              <a:rPr lang="cs-CZ" sz="1200">
                <a:solidFill>
                  <a:schemeClr val="dk1"/>
                </a:solidFill>
                <a:latin typeface="Calibri"/>
                <a:ea typeface="Calibri"/>
                <a:cs typeface="Calibri"/>
                <a:sym typeface="Calibri"/>
              </a:rPr>
              <a:t>26.10.2017</a:t>
            </a:r>
          </a:p>
        </p:txBody>
      </p:sp>
    </p:spTree>
    <p:extLst>
      <p:ext uri="{BB962C8B-B14F-4D97-AF65-F5344CB8AC3E}">
        <p14:creationId xmlns:p14="http://schemas.microsoft.com/office/powerpoint/2010/main" val="26723821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Shape 400"/>
          <p:cNvSpPr txBox="1">
            <a:spLocks noGrp="1"/>
          </p:cNvSpPr>
          <p:nvPr>
            <p:ph type="body" idx="1"/>
          </p:nvPr>
        </p:nvSpPr>
        <p:spPr>
          <a:xfrm>
            <a:off x="679768" y="4715908"/>
            <a:ext cx="5438100" cy="4467600"/>
          </a:xfrm>
          <a:prstGeom prst="rect">
            <a:avLst/>
          </a:prstGeom>
        </p:spPr>
        <p:txBody>
          <a:bodyPr wrap="square" lIns="91425" tIns="91425" rIns="91425" bIns="91425" anchor="t" anchorCtr="0">
            <a:noAutofit/>
          </a:bodyPr>
          <a:lstStyle/>
          <a:p>
            <a:pPr lvl="0" rtl="0">
              <a:spcBef>
                <a:spcPts val="0"/>
              </a:spcBef>
              <a:buNone/>
            </a:pPr>
            <a:endParaRPr/>
          </a:p>
        </p:txBody>
      </p:sp>
      <p:sp>
        <p:nvSpPr>
          <p:cNvPr id="401" name="Shape 401"/>
          <p:cNvSpPr>
            <a:spLocks noGrp="1" noRot="1" noChangeAspect="1"/>
          </p:cNvSpPr>
          <p:nvPr>
            <p:ph type="sldImg" idx="2"/>
          </p:nvPr>
        </p:nvSpPr>
        <p:spPr>
          <a:xfrm>
            <a:off x="919163" y="746125"/>
            <a:ext cx="4959350" cy="3721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01494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Shape 406"/>
          <p:cNvSpPr>
            <a:spLocks noGrp="1" noRot="1" noChangeAspect="1"/>
          </p:cNvSpPr>
          <p:nvPr>
            <p:ph type="sldImg" idx="2"/>
          </p:nvPr>
        </p:nvSpPr>
        <p:spPr>
          <a:xfrm>
            <a:off x="919163" y="746125"/>
            <a:ext cx="495935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07" name="Shape 407"/>
          <p:cNvSpPr txBox="1">
            <a:spLocks noGrp="1"/>
          </p:cNvSpPr>
          <p:nvPr>
            <p:ph type="body" idx="1"/>
          </p:nvPr>
        </p:nvSpPr>
        <p:spPr>
          <a:xfrm>
            <a:off x="679768" y="4715908"/>
            <a:ext cx="5438140" cy="4467702"/>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408" name="Shape 408"/>
          <p:cNvSpPr txBox="1">
            <a:spLocks noGrp="1"/>
          </p:cNvSpPr>
          <p:nvPr>
            <p:ph type="dt" idx="10"/>
          </p:nvPr>
        </p:nvSpPr>
        <p:spPr>
          <a:xfrm>
            <a:off x="3850444" y="0"/>
            <a:ext cx="2945659" cy="496412"/>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SzPct val="25000"/>
              <a:buNone/>
            </a:pPr>
            <a:r>
              <a:rPr lang="cs-CZ" sz="1200">
                <a:solidFill>
                  <a:schemeClr val="dk1"/>
                </a:solidFill>
                <a:latin typeface="Calibri"/>
                <a:ea typeface="Calibri"/>
                <a:cs typeface="Calibri"/>
                <a:sym typeface="Calibri"/>
              </a:rPr>
              <a:t>26.10.2017</a:t>
            </a:r>
          </a:p>
        </p:txBody>
      </p:sp>
    </p:spTree>
    <p:extLst>
      <p:ext uri="{BB962C8B-B14F-4D97-AF65-F5344CB8AC3E}">
        <p14:creationId xmlns:p14="http://schemas.microsoft.com/office/powerpoint/2010/main" val="3545777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919163" y="746125"/>
            <a:ext cx="495935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0" name="Shape 120"/>
          <p:cNvSpPr txBox="1">
            <a:spLocks noGrp="1"/>
          </p:cNvSpPr>
          <p:nvPr>
            <p:ph type="body" idx="1"/>
          </p:nvPr>
        </p:nvSpPr>
        <p:spPr>
          <a:xfrm>
            <a:off x="679768" y="4715908"/>
            <a:ext cx="5438140" cy="4467702"/>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121" name="Shape 121"/>
          <p:cNvSpPr txBox="1">
            <a:spLocks noGrp="1"/>
          </p:cNvSpPr>
          <p:nvPr>
            <p:ph type="dt" idx="10"/>
          </p:nvPr>
        </p:nvSpPr>
        <p:spPr>
          <a:xfrm>
            <a:off x="3850444" y="0"/>
            <a:ext cx="2945659" cy="496412"/>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SzPct val="25000"/>
              <a:buNone/>
            </a:pPr>
            <a:r>
              <a:rPr lang="cs-CZ" sz="1200">
                <a:solidFill>
                  <a:schemeClr val="dk1"/>
                </a:solidFill>
                <a:latin typeface="Calibri"/>
                <a:ea typeface="Calibri"/>
                <a:cs typeface="Calibri"/>
                <a:sym typeface="Calibri"/>
              </a:rPr>
              <a:t>26.10.2017</a:t>
            </a:r>
          </a:p>
        </p:txBody>
      </p:sp>
    </p:spTree>
    <p:extLst>
      <p:ext uri="{BB962C8B-B14F-4D97-AF65-F5344CB8AC3E}">
        <p14:creationId xmlns:p14="http://schemas.microsoft.com/office/powerpoint/2010/main" val="3965004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txBox="1">
            <a:spLocks noGrp="1"/>
          </p:cNvSpPr>
          <p:nvPr>
            <p:ph type="body" idx="1"/>
          </p:nvPr>
        </p:nvSpPr>
        <p:spPr>
          <a:xfrm>
            <a:off x="679768" y="4715908"/>
            <a:ext cx="5438140" cy="4467702"/>
          </a:xfrm>
          <a:prstGeom prst="rect">
            <a:avLst/>
          </a:prstGeom>
        </p:spPr>
        <p:txBody>
          <a:bodyPr wrap="square" lIns="91425" tIns="91425" rIns="91425" bIns="91425" anchor="t" anchorCtr="0">
            <a:noAutofit/>
          </a:bodyPr>
          <a:lstStyle/>
          <a:p>
            <a:pPr lvl="0">
              <a:spcBef>
                <a:spcPts val="0"/>
              </a:spcBef>
              <a:buNone/>
            </a:pPr>
            <a:endParaRPr/>
          </a:p>
        </p:txBody>
      </p:sp>
      <p:sp>
        <p:nvSpPr>
          <p:cNvPr id="131" name="Shape 131"/>
          <p:cNvSpPr>
            <a:spLocks noGrp="1" noRot="1" noChangeAspect="1"/>
          </p:cNvSpPr>
          <p:nvPr>
            <p:ph type="sldImg" idx="2"/>
          </p:nvPr>
        </p:nvSpPr>
        <p:spPr>
          <a:xfrm>
            <a:off x="919163" y="746125"/>
            <a:ext cx="4959350" cy="3721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1061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txBox="1">
            <a:spLocks noGrp="1"/>
          </p:cNvSpPr>
          <p:nvPr>
            <p:ph type="body" idx="1"/>
          </p:nvPr>
        </p:nvSpPr>
        <p:spPr>
          <a:xfrm>
            <a:off x="679768" y="4715908"/>
            <a:ext cx="5438140" cy="4467702"/>
          </a:xfrm>
          <a:prstGeom prst="rect">
            <a:avLst/>
          </a:prstGeom>
        </p:spPr>
        <p:txBody>
          <a:bodyPr wrap="square" lIns="91425" tIns="91425" rIns="91425" bIns="91425" anchor="t" anchorCtr="0">
            <a:noAutofit/>
          </a:bodyPr>
          <a:lstStyle/>
          <a:p>
            <a:pPr lvl="0">
              <a:spcBef>
                <a:spcPts val="0"/>
              </a:spcBef>
              <a:buNone/>
            </a:pPr>
            <a:endParaRPr/>
          </a:p>
        </p:txBody>
      </p:sp>
      <p:sp>
        <p:nvSpPr>
          <p:cNvPr id="143" name="Shape 143"/>
          <p:cNvSpPr>
            <a:spLocks noGrp="1" noRot="1" noChangeAspect="1"/>
          </p:cNvSpPr>
          <p:nvPr>
            <p:ph type="sldImg" idx="2"/>
          </p:nvPr>
        </p:nvSpPr>
        <p:spPr>
          <a:xfrm>
            <a:off x="919163" y="746125"/>
            <a:ext cx="4959350" cy="3721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4713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919163" y="746125"/>
            <a:ext cx="495935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6" name="Shape 156"/>
          <p:cNvSpPr txBox="1">
            <a:spLocks noGrp="1"/>
          </p:cNvSpPr>
          <p:nvPr>
            <p:ph type="body" idx="1"/>
          </p:nvPr>
        </p:nvSpPr>
        <p:spPr>
          <a:xfrm>
            <a:off x="679768" y="4715908"/>
            <a:ext cx="5438140" cy="4467702"/>
          </a:xfrm>
          <a:prstGeom prst="rect">
            <a:avLst/>
          </a:prstGeom>
          <a:noFill/>
          <a:ln>
            <a:noFill/>
          </a:ln>
        </p:spPr>
        <p:txBody>
          <a:bodyPr wrap="square" lIns="91425" tIns="45700" rIns="91425" bIns="45700" anchor="t" anchorCtr="0">
            <a:noAutofit/>
          </a:bodyPr>
          <a:lstStyle/>
          <a:p>
            <a:pPr marL="0" marR="0" lvl="0" indent="-76200" algn="l" rtl="0">
              <a:spcBef>
                <a:spcPts val="0"/>
              </a:spcBef>
              <a:spcAft>
                <a:spcPts val="0"/>
              </a:spcAft>
              <a:buClr>
                <a:schemeClr val="dk1"/>
              </a:buClr>
              <a:buSzPct val="100000"/>
              <a:buFont typeface="Noto Sans Symbols"/>
              <a:buNone/>
            </a:pPr>
            <a:endParaRPr sz="1200" b="0" i="0" u="none" strike="noStrike" cap="none">
              <a:solidFill>
                <a:schemeClr val="dk1"/>
              </a:solidFill>
              <a:latin typeface="Open Sans"/>
              <a:ea typeface="Open Sans"/>
              <a:cs typeface="Open Sans"/>
              <a:sym typeface="Open Sans"/>
            </a:endParaRPr>
          </a:p>
          <a:p>
            <a:pPr marL="0" marR="0" lvl="0" indent="0" algn="l" rtl="0">
              <a:spcBef>
                <a:spcPts val="36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36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157" name="Shape 157"/>
          <p:cNvSpPr txBox="1">
            <a:spLocks noGrp="1"/>
          </p:cNvSpPr>
          <p:nvPr>
            <p:ph type="sldNum" idx="12"/>
          </p:nvPr>
        </p:nvSpPr>
        <p:spPr>
          <a:xfrm>
            <a:off x="3850444" y="9430091"/>
            <a:ext cx="2945659" cy="496412"/>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cs-CZ" sz="1200">
                <a:solidFill>
                  <a:schemeClr val="dk1"/>
                </a:solidFill>
                <a:latin typeface="Calibri"/>
                <a:ea typeface="Calibri"/>
                <a:cs typeface="Calibri"/>
                <a:sym typeface="Calibri"/>
              </a:rPr>
              <a:t>7</a:t>
            </a:fld>
            <a:endParaRPr lang="cs-CZ"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25353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txBox="1">
            <a:spLocks noGrp="1"/>
          </p:cNvSpPr>
          <p:nvPr>
            <p:ph type="body" idx="1"/>
          </p:nvPr>
        </p:nvSpPr>
        <p:spPr>
          <a:xfrm>
            <a:off x="679768" y="4715908"/>
            <a:ext cx="5438140" cy="4467702"/>
          </a:xfrm>
          <a:prstGeom prst="rect">
            <a:avLst/>
          </a:prstGeom>
        </p:spPr>
        <p:txBody>
          <a:bodyPr wrap="square" lIns="91425" tIns="91425" rIns="91425" bIns="91425" anchor="t" anchorCtr="0">
            <a:noAutofit/>
          </a:bodyPr>
          <a:lstStyle/>
          <a:p>
            <a:pPr lvl="0">
              <a:spcBef>
                <a:spcPts val="0"/>
              </a:spcBef>
              <a:buNone/>
            </a:pPr>
            <a:endParaRPr/>
          </a:p>
        </p:txBody>
      </p:sp>
      <p:sp>
        <p:nvSpPr>
          <p:cNvPr id="166" name="Shape 166"/>
          <p:cNvSpPr>
            <a:spLocks noGrp="1" noRot="1" noChangeAspect="1"/>
          </p:cNvSpPr>
          <p:nvPr>
            <p:ph type="sldImg" idx="2"/>
          </p:nvPr>
        </p:nvSpPr>
        <p:spPr>
          <a:xfrm>
            <a:off x="919163" y="746125"/>
            <a:ext cx="4959350" cy="3721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9107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919163" y="746125"/>
            <a:ext cx="495935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2" name="Shape 172"/>
          <p:cNvSpPr txBox="1">
            <a:spLocks noGrp="1"/>
          </p:cNvSpPr>
          <p:nvPr>
            <p:ph type="body" idx="1"/>
          </p:nvPr>
        </p:nvSpPr>
        <p:spPr>
          <a:xfrm>
            <a:off x="679768" y="4715908"/>
            <a:ext cx="5438140" cy="4467702"/>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cs-CZ" sz="1200" b="0" i="0" u="none" strike="noStrike" cap="none">
                <a:solidFill>
                  <a:schemeClr val="dk1"/>
                </a:solidFill>
                <a:latin typeface="Calibri"/>
                <a:ea typeface="Calibri"/>
                <a:cs typeface="Calibri"/>
                <a:sym typeface="Calibri"/>
              </a:rPr>
              <a:t>Kdo zná </a:t>
            </a:r>
            <a:r>
              <a:rPr lang="cs-CZ"/>
              <a:t>termín </a:t>
            </a:r>
            <a:r>
              <a:rPr lang="cs-CZ" sz="1200" b="0" i="0" u="none" strike="noStrike" cap="none">
                <a:solidFill>
                  <a:schemeClr val="dk1"/>
                </a:solidFill>
                <a:latin typeface="Calibri"/>
                <a:ea typeface="Calibri"/>
                <a:cs typeface="Calibri"/>
                <a:sym typeface="Calibri"/>
              </a:rPr>
              <a:t> „Mileniálové“? </a:t>
            </a:r>
          </a:p>
          <a:p>
            <a:pPr marL="0" marR="0" lvl="0" indent="0" algn="l" rtl="0">
              <a:spcBef>
                <a:spcPts val="360"/>
              </a:spcBef>
              <a:spcAft>
                <a:spcPts val="0"/>
              </a:spcAft>
              <a:buSzPct val="25000"/>
              <a:buNone/>
            </a:pPr>
            <a:r>
              <a:rPr lang="cs-CZ" sz="1200" b="0" i="0" u="none" strike="noStrike" cap="none">
                <a:solidFill>
                  <a:schemeClr val="dk1"/>
                </a:solidFill>
                <a:latin typeface="Calibri"/>
                <a:ea typeface="Calibri"/>
                <a:cs typeface="Calibri"/>
                <a:sym typeface="Calibri"/>
              </a:rPr>
              <a:t>Co o nich víte? </a:t>
            </a:r>
          </a:p>
        </p:txBody>
      </p:sp>
      <p:sp>
        <p:nvSpPr>
          <p:cNvPr id="173" name="Shape 173"/>
          <p:cNvSpPr txBox="1">
            <a:spLocks noGrp="1"/>
          </p:cNvSpPr>
          <p:nvPr>
            <p:ph type="dt" idx="10"/>
          </p:nvPr>
        </p:nvSpPr>
        <p:spPr>
          <a:xfrm>
            <a:off x="3850444" y="0"/>
            <a:ext cx="2945659" cy="496412"/>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SzPct val="25000"/>
              <a:buNone/>
            </a:pPr>
            <a:r>
              <a:rPr lang="cs-CZ" sz="1200">
                <a:solidFill>
                  <a:schemeClr val="dk1"/>
                </a:solidFill>
                <a:latin typeface="Calibri"/>
                <a:ea typeface="Calibri"/>
                <a:cs typeface="Calibri"/>
                <a:sym typeface="Calibri"/>
              </a:rPr>
              <a:t>26.10.2017</a:t>
            </a:r>
          </a:p>
        </p:txBody>
      </p:sp>
    </p:spTree>
    <p:extLst>
      <p:ext uri="{BB962C8B-B14F-4D97-AF65-F5344CB8AC3E}">
        <p14:creationId xmlns:p14="http://schemas.microsoft.com/office/powerpoint/2010/main" val="2238288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Úvodní snímek">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130425"/>
            <a:ext cx="7772400" cy="14700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1pPr>
            <a:lvl2pPr marL="0" marR="0" lvl="1"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2pPr>
            <a:lvl3pPr marL="0" marR="0" lvl="2"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3pPr>
            <a:lvl4pPr marL="0" marR="0" lvl="3"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4pPr>
            <a:lvl5pPr marL="0" marR="0" lvl="4"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5pPr>
            <a:lvl6pPr marL="457200" marR="0" lvl="5"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6pPr>
            <a:lvl7pPr marL="914400" marR="0" lvl="6"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7pPr>
            <a:lvl8pPr marL="1371600" marR="0" lvl="7"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8pPr>
            <a:lvl9pPr marL="1828800" marR="0" lvl="8"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9pPr>
          </a:lstStyle>
          <a:p>
            <a:endParaRPr/>
          </a:p>
        </p:txBody>
      </p:sp>
      <p:sp>
        <p:nvSpPr>
          <p:cNvPr id="17" name="Shape 17"/>
          <p:cNvSpPr txBox="1">
            <a:spLocks noGrp="1"/>
          </p:cNvSpPr>
          <p:nvPr>
            <p:ph type="subTitle" idx="1"/>
          </p:nvPr>
        </p:nvSpPr>
        <p:spPr>
          <a:xfrm>
            <a:off x="1371600" y="3886200"/>
            <a:ext cx="6400800" cy="1752600"/>
          </a:xfrm>
          <a:prstGeom prst="rect">
            <a:avLst/>
          </a:prstGeom>
          <a:noFill/>
          <a:ln>
            <a:noFill/>
          </a:ln>
        </p:spPr>
        <p:txBody>
          <a:bodyPr wrap="square" lIns="91425" tIns="91425" rIns="91425" bIns="91425" anchor="t" anchorCtr="0"/>
          <a:lstStyle>
            <a:lvl1pPr marL="0" marR="0" lvl="0" indent="0" algn="ctr" rtl="0">
              <a:spcBef>
                <a:spcPts val="640"/>
              </a:spcBef>
              <a:spcAft>
                <a:spcPts val="0"/>
              </a:spcAft>
              <a:buClr>
                <a:srgbClr val="888888"/>
              </a:buClr>
              <a:buSzPct val="100000"/>
              <a:buFont typeface="Arial"/>
              <a:buNone/>
              <a:defRPr sz="3200" b="0" i="0" u="none" strike="noStrike" cap="none">
                <a:solidFill>
                  <a:srgbClr val="888888"/>
                </a:solidFill>
                <a:latin typeface="Open Sans"/>
                <a:ea typeface="Open Sans"/>
                <a:cs typeface="Open Sans"/>
                <a:sym typeface="Open Sans"/>
              </a:defRPr>
            </a:lvl1pPr>
            <a:lvl2pPr marL="457200" marR="0" lvl="1" indent="0" algn="ctr" rtl="0">
              <a:spcBef>
                <a:spcPts val="560"/>
              </a:spcBef>
              <a:spcAft>
                <a:spcPts val="0"/>
              </a:spcAft>
              <a:buClr>
                <a:srgbClr val="888888"/>
              </a:buClr>
              <a:buSzPct val="100000"/>
              <a:buFont typeface="Arial"/>
              <a:buNone/>
              <a:defRPr sz="2800" b="0" i="0" u="none" strike="noStrike" cap="none">
                <a:solidFill>
                  <a:srgbClr val="888888"/>
                </a:solidFill>
                <a:latin typeface="Open Sans"/>
                <a:ea typeface="Open Sans"/>
                <a:cs typeface="Open Sans"/>
                <a:sym typeface="Open Sans"/>
              </a:defRPr>
            </a:lvl2pPr>
            <a:lvl3pPr marL="914400" marR="0" lvl="2" indent="0" algn="ctr" rtl="0">
              <a:spcBef>
                <a:spcPts val="480"/>
              </a:spcBef>
              <a:spcAft>
                <a:spcPts val="0"/>
              </a:spcAft>
              <a:buClr>
                <a:srgbClr val="888888"/>
              </a:buClr>
              <a:buSzPct val="100000"/>
              <a:buFont typeface="Arial"/>
              <a:buNone/>
              <a:defRPr sz="2400" b="0" i="0" u="none" strike="noStrike" cap="none">
                <a:solidFill>
                  <a:srgbClr val="888888"/>
                </a:solidFill>
                <a:latin typeface="Open Sans"/>
                <a:ea typeface="Open Sans"/>
                <a:cs typeface="Open Sans"/>
                <a:sym typeface="Open Sans"/>
              </a:defRPr>
            </a:lvl3pPr>
            <a:lvl4pPr marL="1371600" marR="0" lvl="3" indent="0" algn="ctr" rtl="0">
              <a:spcBef>
                <a:spcPts val="400"/>
              </a:spcBef>
              <a:spcAft>
                <a:spcPts val="0"/>
              </a:spcAft>
              <a:buClr>
                <a:srgbClr val="888888"/>
              </a:buClr>
              <a:buSzPct val="100000"/>
              <a:buFont typeface="Arial"/>
              <a:buNone/>
              <a:defRPr sz="2000" b="0" i="0" u="none" strike="noStrike" cap="none">
                <a:solidFill>
                  <a:srgbClr val="888888"/>
                </a:solidFill>
                <a:latin typeface="Open Sans"/>
                <a:ea typeface="Open Sans"/>
                <a:cs typeface="Open Sans"/>
                <a:sym typeface="Open Sans"/>
              </a:defRPr>
            </a:lvl4pPr>
            <a:lvl5pPr marL="1828800" marR="0" lvl="4" indent="0" algn="ctr" rtl="0">
              <a:spcBef>
                <a:spcPts val="400"/>
              </a:spcBef>
              <a:spcAft>
                <a:spcPts val="0"/>
              </a:spcAft>
              <a:buClr>
                <a:srgbClr val="888888"/>
              </a:buClr>
              <a:buSzPct val="100000"/>
              <a:buFont typeface="Arial"/>
              <a:buNone/>
              <a:defRPr sz="2000" b="0" i="0" u="none" strike="noStrike" cap="none">
                <a:solidFill>
                  <a:srgbClr val="888888"/>
                </a:solidFill>
                <a:latin typeface="Open Sans"/>
                <a:ea typeface="Open Sans"/>
                <a:cs typeface="Open Sans"/>
                <a:sym typeface="Open Sans"/>
              </a:defRPr>
            </a:lvl5pPr>
            <a:lvl6pPr marL="2286000" marR="0" lvl="5" indent="0" algn="ctr" rtl="0">
              <a:spcBef>
                <a:spcPts val="400"/>
              </a:spcBef>
              <a:buClr>
                <a:srgbClr val="888888"/>
              </a:buClr>
              <a:buSzPct val="100000"/>
              <a:buFont typeface="Arial"/>
              <a:buNone/>
              <a:defRPr sz="2000" b="0" i="0" u="none" strike="noStrike" cap="none">
                <a:solidFill>
                  <a:srgbClr val="888888"/>
                </a:solidFill>
                <a:latin typeface="Open Sans"/>
                <a:ea typeface="Open Sans"/>
                <a:cs typeface="Open Sans"/>
                <a:sym typeface="Open Sans"/>
              </a:defRPr>
            </a:lvl6pPr>
            <a:lvl7pPr marL="2743200" marR="0" lvl="6" indent="0" algn="ctr" rtl="0">
              <a:spcBef>
                <a:spcPts val="400"/>
              </a:spcBef>
              <a:buClr>
                <a:srgbClr val="888888"/>
              </a:buClr>
              <a:buSzPct val="100000"/>
              <a:buFont typeface="Arial"/>
              <a:buNone/>
              <a:defRPr sz="2000" b="0" i="0" u="none" strike="noStrike" cap="none">
                <a:solidFill>
                  <a:srgbClr val="888888"/>
                </a:solidFill>
                <a:latin typeface="Open Sans"/>
                <a:ea typeface="Open Sans"/>
                <a:cs typeface="Open Sans"/>
                <a:sym typeface="Open Sans"/>
              </a:defRPr>
            </a:lvl7pPr>
            <a:lvl8pPr marL="3200400" marR="0" lvl="7" indent="0" algn="ctr" rtl="0">
              <a:spcBef>
                <a:spcPts val="400"/>
              </a:spcBef>
              <a:buClr>
                <a:srgbClr val="888888"/>
              </a:buClr>
              <a:buSzPct val="100000"/>
              <a:buFont typeface="Arial"/>
              <a:buNone/>
              <a:defRPr sz="2000" b="0" i="0" u="none" strike="noStrike" cap="none">
                <a:solidFill>
                  <a:srgbClr val="888888"/>
                </a:solidFill>
                <a:latin typeface="Open Sans"/>
                <a:ea typeface="Open Sans"/>
                <a:cs typeface="Open Sans"/>
                <a:sym typeface="Open Sans"/>
              </a:defRPr>
            </a:lvl8pPr>
            <a:lvl9pPr marL="3657600" marR="0" lvl="8" indent="0" algn="ctr" rtl="0">
              <a:spcBef>
                <a:spcPts val="400"/>
              </a:spcBef>
              <a:buClr>
                <a:srgbClr val="888888"/>
              </a:buClr>
              <a:buSzPct val="100000"/>
              <a:buFont typeface="Arial"/>
              <a:buNone/>
              <a:defRPr sz="2000" b="0" i="0" u="none" strike="noStrike" cap="none">
                <a:solidFill>
                  <a:srgbClr val="888888"/>
                </a:solidFill>
                <a:latin typeface="Open Sans"/>
                <a:ea typeface="Open Sans"/>
                <a:cs typeface="Open Sans"/>
                <a:sym typeface="Open Sans"/>
              </a:defRPr>
            </a:lvl9pPr>
          </a:lstStyle>
          <a:p>
            <a:endParaRPr/>
          </a:p>
        </p:txBody>
      </p:sp>
      <p:sp>
        <p:nvSpPr>
          <p:cNvPr id="18" name="Shape 18"/>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spcAft>
                <a:spcPts val="0"/>
              </a:spcAft>
              <a:buNone/>
              <a:defRPr sz="1200" b="0" i="0" u="none" strike="noStrike" cap="none">
                <a:solidFill>
                  <a:srgbClr val="888888"/>
                </a:solidFill>
                <a:latin typeface="Open Sans"/>
                <a:ea typeface="Open Sans"/>
                <a:cs typeface="Open Sans"/>
                <a:sym typeface="Open Sans"/>
              </a:defRPr>
            </a:lvl1pPr>
            <a:lvl2pPr marL="457200" marR="0" lvl="1"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2pPr>
            <a:lvl3pPr marL="914400" marR="0" lvl="2"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3pPr>
            <a:lvl4pPr marL="1371600" marR="0" lvl="3"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4pPr>
            <a:lvl5pPr marL="1828800" marR="0" lvl="4"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5pPr>
            <a:lvl6pPr marL="2286000" marR="0" lvl="5" indent="0" algn="l" rtl="0">
              <a:spcBef>
                <a:spcPts val="0"/>
              </a:spcBef>
              <a:buNone/>
              <a:defRPr sz="1800" b="0" i="0" u="none" strike="noStrike" cap="none">
                <a:solidFill>
                  <a:schemeClr val="dk1"/>
                </a:solidFill>
                <a:latin typeface="Open Sans"/>
                <a:ea typeface="Open Sans"/>
                <a:cs typeface="Open Sans"/>
                <a:sym typeface="Open Sans"/>
              </a:defRPr>
            </a:lvl6pPr>
            <a:lvl7pPr marL="2743200" marR="0" lvl="6" indent="0" algn="l" rtl="0">
              <a:spcBef>
                <a:spcPts val="0"/>
              </a:spcBef>
              <a:buNone/>
              <a:defRPr sz="1800" b="0" i="0" u="none" strike="noStrike" cap="none">
                <a:solidFill>
                  <a:schemeClr val="dk1"/>
                </a:solidFill>
                <a:latin typeface="Open Sans"/>
                <a:ea typeface="Open Sans"/>
                <a:cs typeface="Open Sans"/>
                <a:sym typeface="Open Sans"/>
              </a:defRPr>
            </a:lvl7pPr>
            <a:lvl8pPr marL="3200400" marR="0" lvl="7" indent="0" algn="l" rtl="0">
              <a:spcBef>
                <a:spcPts val="0"/>
              </a:spcBef>
              <a:buNone/>
              <a:defRPr sz="1800" b="0" i="0" u="none" strike="noStrike" cap="none">
                <a:solidFill>
                  <a:schemeClr val="dk1"/>
                </a:solidFill>
                <a:latin typeface="Open Sans"/>
                <a:ea typeface="Open Sans"/>
                <a:cs typeface="Open Sans"/>
                <a:sym typeface="Open Sans"/>
              </a:defRPr>
            </a:lvl8pPr>
            <a:lvl9pPr marL="3657600" marR="0" lvl="8" indent="0" algn="l" rtl="0">
              <a:spcBef>
                <a:spcPts val="0"/>
              </a:spcBef>
              <a:buNone/>
              <a:defRPr sz="1800" b="0" i="0" u="none" strike="noStrike" cap="none">
                <a:solidFill>
                  <a:schemeClr val="dk1"/>
                </a:solidFill>
                <a:latin typeface="Open Sans"/>
                <a:ea typeface="Open Sans"/>
                <a:cs typeface="Open Sans"/>
                <a:sym typeface="Open Sans"/>
              </a:defRPr>
            </a:lvl9pPr>
          </a:lstStyle>
          <a:p>
            <a:endParaRPr/>
          </a:p>
        </p:txBody>
      </p:sp>
      <p:sp>
        <p:nvSpPr>
          <p:cNvPr id="19" name="Shape 19"/>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Open Sans"/>
                <a:ea typeface="Open Sans"/>
                <a:cs typeface="Open Sans"/>
                <a:sym typeface="Open Sans"/>
              </a:defRPr>
            </a:lvl1pPr>
            <a:lvl2pPr marL="457200" marR="0" lvl="1"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2pPr>
            <a:lvl3pPr marL="914400" marR="0" lvl="2"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3pPr>
            <a:lvl4pPr marL="1371600" marR="0" lvl="3"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4pPr>
            <a:lvl5pPr marL="1828800" marR="0" lvl="4"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5pPr>
            <a:lvl6pPr marL="2286000" marR="0" lvl="5" indent="0" algn="l" rtl="0">
              <a:spcBef>
                <a:spcPts val="0"/>
              </a:spcBef>
              <a:buNone/>
              <a:defRPr sz="1800" b="0" i="0" u="none" strike="noStrike" cap="none">
                <a:solidFill>
                  <a:schemeClr val="dk1"/>
                </a:solidFill>
                <a:latin typeface="Open Sans"/>
                <a:ea typeface="Open Sans"/>
                <a:cs typeface="Open Sans"/>
                <a:sym typeface="Open Sans"/>
              </a:defRPr>
            </a:lvl6pPr>
            <a:lvl7pPr marL="2743200" marR="0" lvl="6" indent="0" algn="l" rtl="0">
              <a:spcBef>
                <a:spcPts val="0"/>
              </a:spcBef>
              <a:buNone/>
              <a:defRPr sz="1800" b="0" i="0" u="none" strike="noStrike" cap="none">
                <a:solidFill>
                  <a:schemeClr val="dk1"/>
                </a:solidFill>
                <a:latin typeface="Open Sans"/>
                <a:ea typeface="Open Sans"/>
                <a:cs typeface="Open Sans"/>
                <a:sym typeface="Open Sans"/>
              </a:defRPr>
            </a:lvl7pPr>
            <a:lvl8pPr marL="3200400" marR="0" lvl="7" indent="0" algn="l" rtl="0">
              <a:spcBef>
                <a:spcPts val="0"/>
              </a:spcBef>
              <a:buNone/>
              <a:defRPr sz="1800" b="0" i="0" u="none" strike="noStrike" cap="none">
                <a:solidFill>
                  <a:schemeClr val="dk1"/>
                </a:solidFill>
                <a:latin typeface="Open Sans"/>
                <a:ea typeface="Open Sans"/>
                <a:cs typeface="Open Sans"/>
                <a:sym typeface="Open Sans"/>
              </a:defRPr>
            </a:lvl8pPr>
            <a:lvl9pPr marL="3657600" marR="0" lvl="8" indent="0" algn="l" rtl="0">
              <a:spcBef>
                <a:spcPts val="0"/>
              </a:spcBef>
              <a:buNone/>
              <a:defRPr sz="1800" b="0" i="0" u="none" strike="noStrike" cap="none">
                <a:solidFill>
                  <a:schemeClr val="dk1"/>
                </a:solidFill>
                <a:latin typeface="Open Sans"/>
                <a:ea typeface="Open Sans"/>
                <a:cs typeface="Open Sans"/>
                <a:sym typeface="Open Sans"/>
              </a:defRPr>
            </a:lvl9pPr>
          </a:lstStyle>
          <a:p>
            <a:endParaRPr/>
          </a:p>
        </p:txBody>
      </p:sp>
      <p:sp>
        <p:nvSpPr>
          <p:cNvPr id="20" name="Shape 20"/>
          <p:cNvSpPr txBox="1">
            <a:spLocks noGrp="1"/>
          </p:cNvSpPr>
          <p:nvPr>
            <p:ph type="sldNum" idx="12"/>
          </p:nvPr>
        </p:nvSpPr>
        <p:spPr>
          <a:xfrm>
            <a:off x="6588224" y="6448008"/>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cs-CZ" sz="1200" b="1" i="0" u="none" strike="noStrike" cap="none">
                <a:solidFill>
                  <a:schemeClr val="dk1"/>
                </a:solidFill>
                <a:latin typeface="Open Sans"/>
                <a:ea typeface="Open Sans"/>
                <a:cs typeface="Open Sans"/>
                <a:sym typeface="Open Sans"/>
              </a:rPr>
              <a:t>‹#›</a:t>
            </a:fld>
            <a:r>
              <a:rPr lang="cs-CZ" sz="1200" b="1" i="0" u="none" strike="noStrike" cap="none">
                <a:solidFill>
                  <a:schemeClr val="dk1"/>
                </a:solidFill>
                <a:latin typeface="Open Sans"/>
                <a:ea typeface="Open Sans"/>
                <a:cs typeface="Open Sans"/>
                <a:sym typeface="Open Sans"/>
              </a:rPr>
              <a:t> z 90</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cSld name="Nadpis a svislý tex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1pPr>
            <a:lvl2pPr marL="0" marR="0" lvl="1"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2pPr>
            <a:lvl3pPr marL="0" marR="0" lvl="2"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3pPr>
            <a:lvl4pPr marL="0" marR="0" lvl="3"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4pPr>
            <a:lvl5pPr marL="0" marR="0" lvl="4"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5pPr>
            <a:lvl6pPr marL="457200" marR="0" lvl="5"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6pPr>
            <a:lvl7pPr marL="914400" marR="0" lvl="6"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7pPr>
            <a:lvl8pPr marL="1371600" marR="0" lvl="7"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8pPr>
            <a:lvl9pPr marL="1828800" marR="0" lvl="8"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9pPr>
          </a:lstStyle>
          <a:p>
            <a:endParaRPr/>
          </a:p>
        </p:txBody>
      </p:sp>
      <p:sp>
        <p:nvSpPr>
          <p:cNvPr id="76" name="Shape 76"/>
          <p:cNvSpPr txBox="1">
            <a:spLocks noGrp="1"/>
          </p:cNvSpPr>
          <p:nvPr>
            <p:ph type="body" idx="1"/>
          </p:nvPr>
        </p:nvSpPr>
        <p:spPr>
          <a:xfrm rot="5400000">
            <a:off x="2309018" y="-251619"/>
            <a:ext cx="4525963" cy="82296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Open Sans"/>
                <a:ea typeface="Open Sans"/>
                <a:cs typeface="Open Sans"/>
                <a:sym typeface="Open Sans"/>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Open Sans"/>
                <a:ea typeface="Open Sans"/>
                <a:cs typeface="Open Sans"/>
                <a:sym typeface="Open Sans"/>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Open Sans"/>
                <a:ea typeface="Open Sans"/>
                <a:cs typeface="Open Sans"/>
                <a:sym typeface="Open Sans"/>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Open Sans"/>
                <a:ea typeface="Open Sans"/>
                <a:cs typeface="Open Sans"/>
                <a:sym typeface="Open Sans"/>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Open Sans"/>
                <a:ea typeface="Open Sans"/>
                <a:cs typeface="Open Sans"/>
                <a:sym typeface="Open Sans"/>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Open Sans"/>
                <a:ea typeface="Open Sans"/>
                <a:cs typeface="Open Sans"/>
                <a:sym typeface="Open Sans"/>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Open Sans"/>
                <a:ea typeface="Open Sans"/>
                <a:cs typeface="Open Sans"/>
                <a:sym typeface="Open Sans"/>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Open Sans"/>
                <a:ea typeface="Open Sans"/>
                <a:cs typeface="Open Sans"/>
                <a:sym typeface="Open Sans"/>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Open Sans"/>
                <a:ea typeface="Open Sans"/>
                <a:cs typeface="Open Sans"/>
                <a:sym typeface="Open Sans"/>
              </a:defRPr>
            </a:lvl9pPr>
          </a:lstStyle>
          <a:p>
            <a:endParaRPr/>
          </a:p>
        </p:txBody>
      </p:sp>
      <p:sp>
        <p:nvSpPr>
          <p:cNvPr id="77" name="Shape 77"/>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spcAft>
                <a:spcPts val="0"/>
              </a:spcAft>
              <a:buNone/>
              <a:defRPr sz="1200">
                <a:solidFill>
                  <a:srgbClr val="888888"/>
                </a:solidFill>
                <a:latin typeface="Open Sans"/>
                <a:ea typeface="Open Sans"/>
                <a:cs typeface="Open Sans"/>
                <a:sym typeface="Open Sans"/>
              </a:defRPr>
            </a:lvl1pPr>
            <a:lvl2pPr marL="457200" marR="0" lvl="1"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2pPr>
            <a:lvl3pPr marL="914400" marR="0" lvl="2"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3pPr>
            <a:lvl4pPr marL="1371600" marR="0" lvl="3"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4pPr>
            <a:lvl5pPr marL="1828800" marR="0" lvl="4"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5pPr>
            <a:lvl6pPr marL="2286000" marR="0" lvl="5" indent="0" algn="l" rtl="0">
              <a:spcBef>
                <a:spcPts val="0"/>
              </a:spcBef>
              <a:buNone/>
              <a:defRPr sz="1800" b="0" i="0" u="none" strike="noStrike" cap="none">
                <a:solidFill>
                  <a:schemeClr val="dk1"/>
                </a:solidFill>
                <a:latin typeface="Open Sans"/>
                <a:ea typeface="Open Sans"/>
                <a:cs typeface="Open Sans"/>
                <a:sym typeface="Open Sans"/>
              </a:defRPr>
            </a:lvl6pPr>
            <a:lvl7pPr marL="2743200" marR="0" lvl="6" indent="0" algn="l" rtl="0">
              <a:spcBef>
                <a:spcPts val="0"/>
              </a:spcBef>
              <a:buNone/>
              <a:defRPr sz="1800" b="0" i="0" u="none" strike="noStrike" cap="none">
                <a:solidFill>
                  <a:schemeClr val="dk1"/>
                </a:solidFill>
                <a:latin typeface="Open Sans"/>
                <a:ea typeface="Open Sans"/>
                <a:cs typeface="Open Sans"/>
                <a:sym typeface="Open Sans"/>
              </a:defRPr>
            </a:lvl7pPr>
            <a:lvl8pPr marL="3200400" marR="0" lvl="7" indent="0" algn="l" rtl="0">
              <a:spcBef>
                <a:spcPts val="0"/>
              </a:spcBef>
              <a:buNone/>
              <a:defRPr sz="1800" b="0" i="0" u="none" strike="noStrike" cap="none">
                <a:solidFill>
                  <a:schemeClr val="dk1"/>
                </a:solidFill>
                <a:latin typeface="Open Sans"/>
                <a:ea typeface="Open Sans"/>
                <a:cs typeface="Open Sans"/>
                <a:sym typeface="Open Sans"/>
              </a:defRPr>
            </a:lvl8pPr>
            <a:lvl9pPr marL="3657600" marR="0" lvl="8" indent="0" algn="l" rtl="0">
              <a:spcBef>
                <a:spcPts val="0"/>
              </a:spcBef>
              <a:buNone/>
              <a:defRPr sz="1800" b="0" i="0" u="none" strike="noStrike" cap="none">
                <a:solidFill>
                  <a:schemeClr val="dk1"/>
                </a:solidFill>
                <a:latin typeface="Open Sans"/>
                <a:ea typeface="Open Sans"/>
                <a:cs typeface="Open Sans"/>
                <a:sym typeface="Open Sans"/>
              </a:defRPr>
            </a:lvl9pPr>
          </a:lstStyle>
          <a:p>
            <a:endParaRPr/>
          </a:p>
        </p:txBody>
      </p:sp>
      <p:sp>
        <p:nvSpPr>
          <p:cNvPr id="78" name="Shape 78"/>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1200">
                <a:solidFill>
                  <a:srgbClr val="888888"/>
                </a:solidFill>
                <a:latin typeface="Open Sans"/>
                <a:ea typeface="Open Sans"/>
                <a:cs typeface="Open Sans"/>
                <a:sym typeface="Open Sans"/>
              </a:defRPr>
            </a:lvl1pPr>
            <a:lvl2pPr marL="457200" marR="0" lvl="1"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2pPr>
            <a:lvl3pPr marL="914400" marR="0" lvl="2"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3pPr>
            <a:lvl4pPr marL="1371600" marR="0" lvl="3"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4pPr>
            <a:lvl5pPr marL="1828800" marR="0" lvl="4"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5pPr>
            <a:lvl6pPr marL="2286000" marR="0" lvl="5" indent="0" algn="l" rtl="0">
              <a:spcBef>
                <a:spcPts val="0"/>
              </a:spcBef>
              <a:buNone/>
              <a:defRPr sz="1800" b="0" i="0" u="none" strike="noStrike" cap="none">
                <a:solidFill>
                  <a:schemeClr val="dk1"/>
                </a:solidFill>
                <a:latin typeface="Open Sans"/>
                <a:ea typeface="Open Sans"/>
                <a:cs typeface="Open Sans"/>
                <a:sym typeface="Open Sans"/>
              </a:defRPr>
            </a:lvl6pPr>
            <a:lvl7pPr marL="2743200" marR="0" lvl="6" indent="0" algn="l" rtl="0">
              <a:spcBef>
                <a:spcPts val="0"/>
              </a:spcBef>
              <a:buNone/>
              <a:defRPr sz="1800" b="0" i="0" u="none" strike="noStrike" cap="none">
                <a:solidFill>
                  <a:schemeClr val="dk1"/>
                </a:solidFill>
                <a:latin typeface="Open Sans"/>
                <a:ea typeface="Open Sans"/>
                <a:cs typeface="Open Sans"/>
                <a:sym typeface="Open Sans"/>
              </a:defRPr>
            </a:lvl7pPr>
            <a:lvl8pPr marL="3200400" marR="0" lvl="7" indent="0" algn="l" rtl="0">
              <a:spcBef>
                <a:spcPts val="0"/>
              </a:spcBef>
              <a:buNone/>
              <a:defRPr sz="1800" b="0" i="0" u="none" strike="noStrike" cap="none">
                <a:solidFill>
                  <a:schemeClr val="dk1"/>
                </a:solidFill>
                <a:latin typeface="Open Sans"/>
                <a:ea typeface="Open Sans"/>
                <a:cs typeface="Open Sans"/>
                <a:sym typeface="Open Sans"/>
              </a:defRPr>
            </a:lvl8pPr>
            <a:lvl9pPr marL="3657600" marR="0" lvl="8" indent="0" algn="l" rtl="0">
              <a:spcBef>
                <a:spcPts val="0"/>
              </a:spcBef>
              <a:buNone/>
              <a:defRPr sz="1800" b="0" i="0" u="none" strike="noStrike" cap="none">
                <a:solidFill>
                  <a:schemeClr val="dk1"/>
                </a:solidFill>
                <a:latin typeface="Open Sans"/>
                <a:ea typeface="Open Sans"/>
                <a:cs typeface="Open Sans"/>
                <a:sym typeface="Open Sans"/>
              </a:defRPr>
            </a:lvl9pPr>
          </a:lstStyle>
          <a:p>
            <a:endParaRPr/>
          </a:p>
        </p:txBody>
      </p:sp>
      <p:sp>
        <p:nvSpPr>
          <p:cNvPr id="79" name="Shape 79"/>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cs-CZ" sz="1200">
                <a:solidFill>
                  <a:srgbClr val="888888"/>
                </a:solidFill>
                <a:latin typeface="Open Sans"/>
                <a:ea typeface="Open Sans"/>
                <a:cs typeface="Open Sans"/>
                <a:sym typeface="Open Sans"/>
              </a:rPr>
              <a:t>‹#›</a:t>
            </a:fld>
            <a:endParaRPr lang="cs-CZ" sz="1200">
              <a:solidFill>
                <a:srgbClr val="888888"/>
              </a:solidFill>
              <a:latin typeface="Open Sans"/>
              <a:ea typeface="Open Sans"/>
              <a:cs typeface="Open Sans"/>
              <a:sym typeface="Open San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cSld name="Svislý nadpis a text">
    <p:spTree>
      <p:nvGrpSpPr>
        <p:cNvPr id="1" name="Shape 80"/>
        <p:cNvGrpSpPr/>
        <p:nvPr/>
      </p:nvGrpSpPr>
      <p:grpSpPr>
        <a:xfrm>
          <a:off x="0" y="0"/>
          <a:ext cx="0" cy="0"/>
          <a:chOff x="0" y="0"/>
          <a:chExt cx="0" cy="0"/>
        </a:xfrm>
      </p:grpSpPr>
      <p:sp>
        <p:nvSpPr>
          <p:cNvPr id="81" name="Shape 81"/>
          <p:cNvSpPr txBox="1">
            <a:spLocks noGrp="1"/>
          </p:cNvSpPr>
          <p:nvPr>
            <p:ph type="title"/>
          </p:nvPr>
        </p:nvSpPr>
        <p:spPr>
          <a:xfrm rot="5400000">
            <a:off x="4732337" y="2171700"/>
            <a:ext cx="5851525" cy="20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1pPr>
            <a:lvl2pPr marL="0" marR="0" lvl="1"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2pPr>
            <a:lvl3pPr marL="0" marR="0" lvl="2"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3pPr>
            <a:lvl4pPr marL="0" marR="0" lvl="3"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4pPr>
            <a:lvl5pPr marL="0" marR="0" lvl="4"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5pPr>
            <a:lvl6pPr marL="457200" marR="0" lvl="5"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6pPr>
            <a:lvl7pPr marL="914400" marR="0" lvl="6"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7pPr>
            <a:lvl8pPr marL="1371600" marR="0" lvl="7"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8pPr>
            <a:lvl9pPr marL="1828800" marR="0" lvl="8"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9pPr>
          </a:lstStyle>
          <a:p>
            <a:endParaRPr/>
          </a:p>
        </p:txBody>
      </p:sp>
      <p:sp>
        <p:nvSpPr>
          <p:cNvPr id="82" name="Shape 82"/>
          <p:cNvSpPr txBox="1">
            <a:spLocks noGrp="1"/>
          </p:cNvSpPr>
          <p:nvPr>
            <p:ph type="body" idx="1"/>
          </p:nvPr>
        </p:nvSpPr>
        <p:spPr>
          <a:xfrm rot="5400000">
            <a:off x="541338" y="190501"/>
            <a:ext cx="5851525" cy="60198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Open Sans"/>
                <a:ea typeface="Open Sans"/>
                <a:cs typeface="Open Sans"/>
                <a:sym typeface="Open Sans"/>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Open Sans"/>
                <a:ea typeface="Open Sans"/>
                <a:cs typeface="Open Sans"/>
                <a:sym typeface="Open Sans"/>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Open Sans"/>
                <a:ea typeface="Open Sans"/>
                <a:cs typeface="Open Sans"/>
                <a:sym typeface="Open Sans"/>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Open Sans"/>
                <a:ea typeface="Open Sans"/>
                <a:cs typeface="Open Sans"/>
                <a:sym typeface="Open Sans"/>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Open Sans"/>
                <a:ea typeface="Open Sans"/>
                <a:cs typeface="Open Sans"/>
                <a:sym typeface="Open Sans"/>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Open Sans"/>
                <a:ea typeface="Open Sans"/>
                <a:cs typeface="Open Sans"/>
                <a:sym typeface="Open Sans"/>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Open Sans"/>
                <a:ea typeface="Open Sans"/>
                <a:cs typeface="Open Sans"/>
                <a:sym typeface="Open Sans"/>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Open Sans"/>
                <a:ea typeface="Open Sans"/>
                <a:cs typeface="Open Sans"/>
                <a:sym typeface="Open Sans"/>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Open Sans"/>
                <a:ea typeface="Open Sans"/>
                <a:cs typeface="Open Sans"/>
                <a:sym typeface="Open Sans"/>
              </a:defRPr>
            </a:lvl9pPr>
          </a:lstStyle>
          <a:p>
            <a:endParaRPr/>
          </a:p>
        </p:txBody>
      </p:sp>
      <p:sp>
        <p:nvSpPr>
          <p:cNvPr id="83" name="Shape 83"/>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spcAft>
                <a:spcPts val="0"/>
              </a:spcAft>
              <a:buNone/>
              <a:defRPr sz="1200">
                <a:solidFill>
                  <a:srgbClr val="888888"/>
                </a:solidFill>
                <a:latin typeface="Open Sans"/>
                <a:ea typeface="Open Sans"/>
                <a:cs typeface="Open Sans"/>
                <a:sym typeface="Open Sans"/>
              </a:defRPr>
            </a:lvl1pPr>
            <a:lvl2pPr marL="457200" marR="0" lvl="1"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2pPr>
            <a:lvl3pPr marL="914400" marR="0" lvl="2"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3pPr>
            <a:lvl4pPr marL="1371600" marR="0" lvl="3"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4pPr>
            <a:lvl5pPr marL="1828800" marR="0" lvl="4"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5pPr>
            <a:lvl6pPr marL="2286000" marR="0" lvl="5" indent="0" algn="l" rtl="0">
              <a:spcBef>
                <a:spcPts val="0"/>
              </a:spcBef>
              <a:buNone/>
              <a:defRPr sz="1800" b="0" i="0" u="none" strike="noStrike" cap="none">
                <a:solidFill>
                  <a:schemeClr val="dk1"/>
                </a:solidFill>
                <a:latin typeface="Open Sans"/>
                <a:ea typeface="Open Sans"/>
                <a:cs typeface="Open Sans"/>
                <a:sym typeface="Open Sans"/>
              </a:defRPr>
            </a:lvl6pPr>
            <a:lvl7pPr marL="2743200" marR="0" lvl="6" indent="0" algn="l" rtl="0">
              <a:spcBef>
                <a:spcPts val="0"/>
              </a:spcBef>
              <a:buNone/>
              <a:defRPr sz="1800" b="0" i="0" u="none" strike="noStrike" cap="none">
                <a:solidFill>
                  <a:schemeClr val="dk1"/>
                </a:solidFill>
                <a:latin typeface="Open Sans"/>
                <a:ea typeface="Open Sans"/>
                <a:cs typeface="Open Sans"/>
                <a:sym typeface="Open Sans"/>
              </a:defRPr>
            </a:lvl7pPr>
            <a:lvl8pPr marL="3200400" marR="0" lvl="7" indent="0" algn="l" rtl="0">
              <a:spcBef>
                <a:spcPts val="0"/>
              </a:spcBef>
              <a:buNone/>
              <a:defRPr sz="1800" b="0" i="0" u="none" strike="noStrike" cap="none">
                <a:solidFill>
                  <a:schemeClr val="dk1"/>
                </a:solidFill>
                <a:latin typeface="Open Sans"/>
                <a:ea typeface="Open Sans"/>
                <a:cs typeface="Open Sans"/>
                <a:sym typeface="Open Sans"/>
              </a:defRPr>
            </a:lvl8pPr>
            <a:lvl9pPr marL="3657600" marR="0" lvl="8" indent="0" algn="l" rtl="0">
              <a:spcBef>
                <a:spcPts val="0"/>
              </a:spcBef>
              <a:buNone/>
              <a:defRPr sz="1800" b="0" i="0" u="none" strike="noStrike" cap="none">
                <a:solidFill>
                  <a:schemeClr val="dk1"/>
                </a:solidFill>
                <a:latin typeface="Open Sans"/>
                <a:ea typeface="Open Sans"/>
                <a:cs typeface="Open Sans"/>
                <a:sym typeface="Open Sans"/>
              </a:defRPr>
            </a:lvl9pPr>
          </a:lstStyle>
          <a:p>
            <a:endParaRPr/>
          </a:p>
        </p:txBody>
      </p:sp>
      <p:sp>
        <p:nvSpPr>
          <p:cNvPr id="84" name="Shape 84"/>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1200">
                <a:solidFill>
                  <a:srgbClr val="888888"/>
                </a:solidFill>
                <a:latin typeface="Open Sans"/>
                <a:ea typeface="Open Sans"/>
                <a:cs typeface="Open Sans"/>
                <a:sym typeface="Open Sans"/>
              </a:defRPr>
            </a:lvl1pPr>
            <a:lvl2pPr marL="457200" marR="0" lvl="1"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2pPr>
            <a:lvl3pPr marL="914400" marR="0" lvl="2"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3pPr>
            <a:lvl4pPr marL="1371600" marR="0" lvl="3"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4pPr>
            <a:lvl5pPr marL="1828800" marR="0" lvl="4"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5pPr>
            <a:lvl6pPr marL="2286000" marR="0" lvl="5" indent="0" algn="l" rtl="0">
              <a:spcBef>
                <a:spcPts val="0"/>
              </a:spcBef>
              <a:buNone/>
              <a:defRPr sz="1800" b="0" i="0" u="none" strike="noStrike" cap="none">
                <a:solidFill>
                  <a:schemeClr val="dk1"/>
                </a:solidFill>
                <a:latin typeface="Open Sans"/>
                <a:ea typeface="Open Sans"/>
                <a:cs typeface="Open Sans"/>
                <a:sym typeface="Open Sans"/>
              </a:defRPr>
            </a:lvl6pPr>
            <a:lvl7pPr marL="2743200" marR="0" lvl="6" indent="0" algn="l" rtl="0">
              <a:spcBef>
                <a:spcPts val="0"/>
              </a:spcBef>
              <a:buNone/>
              <a:defRPr sz="1800" b="0" i="0" u="none" strike="noStrike" cap="none">
                <a:solidFill>
                  <a:schemeClr val="dk1"/>
                </a:solidFill>
                <a:latin typeface="Open Sans"/>
                <a:ea typeface="Open Sans"/>
                <a:cs typeface="Open Sans"/>
                <a:sym typeface="Open Sans"/>
              </a:defRPr>
            </a:lvl7pPr>
            <a:lvl8pPr marL="3200400" marR="0" lvl="7" indent="0" algn="l" rtl="0">
              <a:spcBef>
                <a:spcPts val="0"/>
              </a:spcBef>
              <a:buNone/>
              <a:defRPr sz="1800" b="0" i="0" u="none" strike="noStrike" cap="none">
                <a:solidFill>
                  <a:schemeClr val="dk1"/>
                </a:solidFill>
                <a:latin typeface="Open Sans"/>
                <a:ea typeface="Open Sans"/>
                <a:cs typeface="Open Sans"/>
                <a:sym typeface="Open Sans"/>
              </a:defRPr>
            </a:lvl8pPr>
            <a:lvl9pPr marL="3657600" marR="0" lvl="8" indent="0" algn="l" rtl="0">
              <a:spcBef>
                <a:spcPts val="0"/>
              </a:spcBef>
              <a:buNone/>
              <a:defRPr sz="1800" b="0" i="0" u="none" strike="noStrike" cap="none">
                <a:solidFill>
                  <a:schemeClr val="dk1"/>
                </a:solidFill>
                <a:latin typeface="Open Sans"/>
                <a:ea typeface="Open Sans"/>
                <a:cs typeface="Open Sans"/>
                <a:sym typeface="Open Sans"/>
              </a:defRPr>
            </a:lvl9pPr>
          </a:lstStyle>
          <a:p>
            <a:endParaRPr/>
          </a:p>
        </p:txBody>
      </p:sp>
      <p:sp>
        <p:nvSpPr>
          <p:cNvPr id="85" name="Shape 85"/>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cs-CZ" sz="1200">
                <a:solidFill>
                  <a:srgbClr val="888888"/>
                </a:solidFill>
                <a:latin typeface="Open Sans"/>
                <a:ea typeface="Open Sans"/>
                <a:cs typeface="Open Sans"/>
                <a:sym typeface="Open Sans"/>
              </a:rPr>
              <a:t>‹#›</a:t>
            </a:fld>
            <a:endParaRPr lang="cs-CZ" sz="1200">
              <a:solidFill>
                <a:srgbClr val="888888"/>
              </a:solidFill>
              <a:latin typeface="Open Sans"/>
              <a:ea typeface="Open Sans"/>
              <a:cs typeface="Open Sans"/>
              <a:sym typeface="Open San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woObj">
  <p:cSld name="Dva obsahy">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1pPr>
            <a:lvl2pPr marL="0" marR="0" lvl="1"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2pPr>
            <a:lvl3pPr marL="0" marR="0" lvl="2"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3pPr>
            <a:lvl4pPr marL="0" marR="0" lvl="3"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4pPr>
            <a:lvl5pPr marL="0" marR="0" lvl="4"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5pPr>
            <a:lvl6pPr marL="457200" marR="0" lvl="5"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6pPr>
            <a:lvl7pPr marL="914400" marR="0" lvl="6"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7pPr>
            <a:lvl8pPr marL="1371600" marR="0" lvl="7"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8pPr>
            <a:lvl9pPr marL="1828800" marR="0" lvl="8"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9pPr>
          </a:lstStyle>
          <a:p>
            <a:endParaRPr/>
          </a:p>
        </p:txBody>
      </p:sp>
      <p:sp>
        <p:nvSpPr>
          <p:cNvPr id="23" name="Shape 23"/>
          <p:cNvSpPr txBox="1">
            <a:spLocks noGrp="1"/>
          </p:cNvSpPr>
          <p:nvPr>
            <p:ph type="body" idx="1"/>
          </p:nvPr>
        </p:nvSpPr>
        <p:spPr>
          <a:xfrm>
            <a:off x="457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ct val="100000"/>
              <a:buFont typeface="Arial"/>
              <a:buChar char="•"/>
              <a:defRPr sz="2800" b="0" i="0" u="none" strike="noStrike" cap="none">
                <a:solidFill>
                  <a:schemeClr val="dk1"/>
                </a:solidFill>
                <a:latin typeface="Open Sans"/>
                <a:ea typeface="Open Sans"/>
                <a:cs typeface="Open Sans"/>
                <a:sym typeface="Open Sans"/>
              </a:defRPr>
            </a:lvl1pPr>
            <a:lvl2pPr marL="742950" marR="0" lvl="1" indent="-133350" algn="l" rtl="0">
              <a:spcBef>
                <a:spcPts val="480"/>
              </a:spcBef>
              <a:spcAft>
                <a:spcPts val="0"/>
              </a:spcAft>
              <a:buClr>
                <a:schemeClr val="dk1"/>
              </a:buClr>
              <a:buSzPct val="100000"/>
              <a:buFont typeface="Arial"/>
              <a:buChar char="–"/>
              <a:defRPr sz="2400" b="0" i="0" u="none" strike="noStrike" cap="none">
                <a:solidFill>
                  <a:schemeClr val="dk1"/>
                </a:solidFill>
                <a:latin typeface="Open Sans"/>
                <a:ea typeface="Open Sans"/>
                <a:cs typeface="Open Sans"/>
                <a:sym typeface="Open Sans"/>
              </a:defRPr>
            </a:lvl2pPr>
            <a:lvl3pPr marL="1143000" marR="0" lvl="2" indent="-101600" algn="l" rtl="0">
              <a:spcBef>
                <a:spcPts val="400"/>
              </a:spcBef>
              <a:spcAft>
                <a:spcPts val="0"/>
              </a:spcAft>
              <a:buClr>
                <a:schemeClr val="dk1"/>
              </a:buClr>
              <a:buSzPct val="100000"/>
              <a:buFont typeface="Arial"/>
              <a:buChar char="•"/>
              <a:defRPr sz="2000" b="0" i="0" u="none" strike="noStrike" cap="none">
                <a:solidFill>
                  <a:schemeClr val="dk1"/>
                </a:solidFill>
                <a:latin typeface="Open Sans"/>
                <a:ea typeface="Open Sans"/>
                <a:cs typeface="Open Sans"/>
                <a:sym typeface="Open Sans"/>
              </a:defRPr>
            </a:lvl3pPr>
            <a:lvl4pPr marL="1600200" marR="0" lvl="3" indent="-114300" algn="l" rtl="0">
              <a:spcBef>
                <a:spcPts val="360"/>
              </a:spcBef>
              <a:spcAft>
                <a:spcPts val="0"/>
              </a:spcAft>
              <a:buClr>
                <a:schemeClr val="dk1"/>
              </a:buClr>
              <a:buSzPct val="100000"/>
              <a:buFont typeface="Arial"/>
              <a:buChar char="–"/>
              <a:defRPr sz="1800" b="0" i="0" u="none" strike="noStrike" cap="none">
                <a:solidFill>
                  <a:schemeClr val="dk1"/>
                </a:solidFill>
                <a:latin typeface="Open Sans"/>
                <a:ea typeface="Open Sans"/>
                <a:cs typeface="Open Sans"/>
                <a:sym typeface="Open Sans"/>
              </a:defRPr>
            </a:lvl4pPr>
            <a:lvl5pPr marL="2057400" marR="0" lvl="4" indent="-114300" algn="l" rtl="0">
              <a:spcBef>
                <a:spcPts val="360"/>
              </a:spcBef>
              <a:spcAft>
                <a:spcPts val="0"/>
              </a:spcAft>
              <a:buClr>
                <a:schemeClr val="dk1"/>
              </a:buClr>
              <a:buSzPct val="100000"/>
              <a:buFont typeface="Arial"/>
              <a:buChar char="»"/>
              <a:defRPr sz="1800" b="0" i="0" u="none" strike="noStrike" cap="none">
                <a:solidFill>
                  <a:schemeClr val="dk1"/>
                </a:solidFill>
                <a:latin typeface="Open Sans"/>
                <a:ea typeface="Open Sans"/>
                <a:cs typeface="Open Sans"/>
                <a:sym typeface="Open Sans"/>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Open Sans"/>
                <a:ea typeface="Open Sans"/>
                <a:cs typeface="Open Sans"/>
                <a:sym typeface="Open Sans"/>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Open Sans"/>
                <a:ea typeface="Open Sans"/>
                <a:cs typeface="Open Sans"/>
                <a:sym typeface="Open Sans"/>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Open Sans"/>
                <a:ea typeface="Open Sans"/>
                <a:cs typeface="Open Sans"/>
                <a:sym typeface="Open Sans"/>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24" name="Shape 24"/>
          <p:cNvSpPr txBox="1">
            <a:spLocks noGrp="1"/>
          </p:cNvSpPr>
          <p:nvPr>
            <p:ph type="body" idx="2"/>
          </p:nvPr>
        </p:nvSpPr>
        <p:spPr>
          <a:xfrm>
            <a:off x="4648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ct val="100000"/>
              <a:buFont typeface="Arial"/>
              <a:buChar char="•"/>
              <a:defRPr sz="2800" b="0" i="0" u="none" strike="noStrike" cap="none">
                <a:solidFill>
                  <a:schemeClr val="dk1"/>
                </a:solidFill>
                <a:latin typeface="Open Sans"/>
                <a:ea typeface="Open Sans"/>
                <a:cs typeface="Open Sans"/>
                <a:sym typeface="Open Sans"/>
              </a:defRPr>
            </a:lvl1pPr>
            <a:lvl2pPr marL="742950" marR="0" lvl="1" indent="-133350" algn="l" rtl="0">
              <a:spcBef>
                <a:spcPts val="480"/>
              </a:spcBef>
              <a:spcAft>
                <a:spcPts val="0"/>
              </a:spcAft>
              <a:buClr>
                <a:schemeClr val="dk1"/>
              </a:buClr>
              <a:buSzPct val="100000"/>
              <a:buFont typeface="Arial"/>
              <a:buChar char="–"/>
              <a:defRPr sz="2400" b="0" i="0" u="none" strike="noStrike" cap="none">
                <a:solidFill>
                  <a:schemeClr val="dk1"/>
                </a:solidFill>
                <a:latin typeface="Open Sans"/>
                <a:ea typeface="Open Sans"/>
                <a:cs typeface="Open Sans"/>
                <a:sym typeface="Open Sans"/>
              </a:defRPr>
            </a:lvl2pPr>
            <a:lvl3pPr marL="1143000" marR="0" lvl="2" indent="-101600" algn="l" rtl="0">
              <a:spcBef>
                <a:spcPts val="400"/>
              </a:spcBef>
              <a:spcAft>
                <a:spcPts val="0"/>
              </a:spcAft>
              <a:buClr>
                <a:schemeClr val="dk1"/>
              </a:buClr>
              <a:buSzPct val="100000"/>
              <a:buFont typeface="Arial"/>
              <a:buChar char="•"/>
              <a:defRPr sz="2000" b="0" i="0" u="none" strike="noStrike" cap="none">
                <a:solidFill>
                  <a:schemeClr val="dk1"/>
                </a:solidFill>
                <a:latin typeface="Open Sans"/>
                <a:ea typeface="Open Sans"/>
                <a:cs typeface="Open Sans"/>
                <a:sym typeface="Open Sans"/>
              </a:defRPr>
            </a:lvl3pPr>
            <a:lvl4pPr marL="1600200" marR="0" lvl="3" indent="-114300" algn="l" rtl="0">
              <a:spcBef>
                <a:spcPts val="360"/>
              </a:spcBef>
              <a:spcAft>
                <a:spcPts val="0"/>
              </a:spcAft>
              <a:buClr>
                <a:schemeClr val="dk1"/>
              </a:buClr>
              <a:buSzPct val="100000"/>
              <a:buFont typeface="Arial"/>
              <a:buChar char="–"/>
              <a:defRPr sz="1800" b="0" i="0" u="none" strike="noStrike" cap="none">
                <a:solidFill>
                  <a:schemeClr val="dk1"/>
                </a:solidFill>
                <a:latin typeface="Open Sans"/>
                <a:ea typeface="Open Sans"/>
                <a:cs typeface="Open Sans"/>
                <a:sym typeface="Open Sans"/>
              </a:defRPr>
            </a:lvl4pPr>
            <a:lvl5pPr marL="2057400" marR="0" lvl="4" indent="-114300" algn="l" rtl="0">
              <a:spcBef>
                <a:spcPts val="360"/>
              </a:spcBef>
              <a:spcAft>
                <a:spcPts val="0"/>
              </a:spcAft>
              <a:buClr>
                <a:schemeClr val="dk1"/>
              </a:buClr>
              <a:buSzPct val="100000"/>
              <a:buFont typeface="Arial"/>
              <a:buChar char="»"/>
              <a:defRPr sz="1800" b="0" i="0" u="none" strike="noStrike" cap="none">
                <a:solidFill>
                  <a:schemeClr val="dk1"/>
                </a:solidFill>
                <a:latin typeface="Open Sans"/>
                <a:ea typeface="Open Sans"/>
                <a:cs typeface="Open Sans"/>
                <a:sym typeface="Open Sans"/>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Open Sans"/>
                <a:ea typeface="Open Sans"/>
                <a:cs typeface="Open Sans"/>
                <a:sym typeface="Open Sans"/>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Open Sans"/>
                <a:ea typeface="Open Sans"/>
                <a:cs typeface="Open Sans"/>
                <a:sym typeface="Open Sans"/>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Open Sans"/>
                <a:ea typeface="Open Sans"/>
                <a:cs typeface="Open Sans"/>
                <a:sym typeface="Open Sans"/>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25" name="Shape 25"/>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spcAft>
                <a:spcPts val="0"/>
              </a:spcAft>
              <a:buNone/>
              <a:defRPr sz="1200">
                <a:solidFill>
                  <a:srgbClr val="888888"/>
                </a:solidFill>
                <a:latin typeface="Open Sans"/>
                <a:ea typeface="Open Sans"/>
                <a:cs typeface="Open Sans"/>
                <a:sym typeface="Open Sans"/>
              </a:defRPr>
            </a:lvl1pPr>
            <a:lvl2pPr marL="457200" marR="0" lvl="1"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2pPr>
            <a:lvl3pPr marL="914400" marR="0" lvl="2"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3pPr>
            <a:lvl4pPr marL="1371600" marR="0" lvl="3"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4pPr>
            <a:lvl5pPr marL="1828800" marR="0" lvl="4"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5pPr>
            <a:lvl6pPr marL="2286000" marR="0" lvl="5" indent="0" algn="l" rtl="0">
              <a:spcBef>
                <a:spcPts val="0"/>
              </a:spcBef>
              <a:buNone/>
              <a:defRPr sz="1800" b="0" i="0" u="none" strike="noStrike" cap="none">
                <a:solidFill>
                  <a:schemeClr val="dk1"/>
                </a:solidFill>
                <a:latin typeface="Open Sans"/>
                <a:ea typeface="Open Sans"/>
                <a:cs typeface="Open Sans"/>
                <a:sym typeface="Open Sans"/>
              </a:defRPr>
            </a:lvl6pPr>
            <a:lvl7pPr marL="2743200" marR="0" lvl="6" indent="0" algn="l" rtl="0">
              <a:spcBef>
                <a:spcPts val="0"/>
              </a:spcBef>
              <a:buNone/>
              <a:defRPr sz="1800" b="0" i="0" u="none" strike="noStrike" cap="none">
                <a:solidFill>
                  <a:schemeClr val="dk1"/>
                </a:solidFill>
                <a:latin typeface="Open Sans"/>
                <a:ea typeface="Open Sans"/>
                <a:cs typeface="Open Sans"/>
                <a:sym typeface="Open Sans"/>
              </a:defRPr>
            </a:lvl7pPr>
            <a:lvl8pPr marL="3200400" marR="0" lvl="7" indent="0" algn="l" rtl="0">
              <a:spcBef>
                <a:spcPts val="0"/>
              </a:spcBef>
              <a:buNone/>
              <a:defRPr sz="1800" b="0" i="0" u="none" strike="noStrike" cap="none">
                <a:solidFill>
                  <a:schemeClr val="dk1"/>
                </a:solidFill>
                <a:latin typeface="Open Sans"/>
                <a:ea typeface="Open Sans"/>
                <a:cs typeface="Open Sans"/>
                <a:sym typeface="Open Sans"/>
              </a:defRPr>
            </a:lvl8pPr>
            <a:lvl9pPr marL="3657600" marR="0" lvl="8" indent="0" algn="l" rtl="0">
              <a:spcBef>
                <a:spcPts val="0"/>
              </a:spcBef>
              <a:buNone/>
              <a:defRPr sz="1800" b="0" i="0" u="none" strike="noStrike" cap="none">
                <a:solidFill>
                  <a:schemeClr val="dk1"/>
                </a:solidFill>
                <a:latin typeface="Open Sans"/>
                <a:ea typeface="Open Sans"/>
                <a:cs typeface="Open Sans"/>
                <a:sym typeface="Open Sans"/>
              </a:defRPr>
            </a:lvl9pPr>
          </a:lstStyle>
          <a:p>
            <a:endParaRPr/>
          </a:p>
        </p:txBody>
      </p:sp>
      <p:sp>
        <p:nvSpPr>
          <p:cNvPr id="26" name="Shape 26"/>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1200">
                <a:solidFill>
                  <a:srgbClr val="888888"/>
                </a:solidFill>
                <a:latin typeface="Open Sans"/>
                <a:ea typeface="Open Sans"/>
                <a:cs typeface="Open Sans"/>
                <a:sym typeface="Open Sans"/>
              </a:defRPr>
            </a:lvl1pPr>
            <a:lvl2pPr marL="457200" marR="0" lvl="1"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2pPr>
            <a:lvl3pPr marL="914400" marR="0" lvl="2"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3pPr>
            <a:lvl4pPr marL="1371600" marR="0" lvl="3"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4pPr>
            <a:lvl5pPr marL="1828800" marR="0" lvl="4"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5pPr>
            <a:lvl6pPr marL="2286000" marR="0" lvl="5" indent="0" algn="l" rtl="0">
              <a:spcBef>
                <a:spcPts val="0"/>
              </a:spcBef>
              <a:buNone/>
              <a:defRPr sz="1800" b="0" i="0" u="none" strike="noStrike" cap="none">
                <a:solidFill>
                  <a:schemeClr val="dk1"/>
                </a:solidFill>
                <a:latin typeface="Open Sans"/>
                <a:ea typeface="Open Sans"/>
                <a:cs typeface="Open Sans"/>
                <a:sym typeface="Open Sans"/>
              </a:defRPr>
            </a:lvl6pPr>
            <a:lvl7pPr marL="2743200" marR="0" lvl="6" indent="0" algn="l" rtl="0">
              <a:spcBef>
                <a:spcPts val="0"/>
              </a:spcBef>
              <a:buNone/>
              <a:defRPr sz="1800" b="0" i="0" u="none" strike="noStrike" cap="none">
                <a:solidFill>
                  <a:schemeClr val="dk1"/>
                </a:solidFill>
                <a:latin typeface="Open Sans"/>
                <a:ea typeface="Open Sans"/>
                <a:cs typeface="Open Sans"/>
                <a:sym typeface="Open Sans"/>
              </a:defRPr>
            </a:lvl7pPr>
            <a:lvl8pPr marL="3200400" marR="0" lvl="7" indent="0" algn="l" rtl="0">
              <a:spcBef>
                <a:spcPts val="0"/>
              </a:spcBef>
              <a:buNone/>
              <a:defRPr sz="1800" b="0" i="0" u="none" strike="noStrike" cap="none">
                <a:solidFill>
                  <a:schemeClr val="dk1"/>
                </a:solidFill>
                <a:latin typeface="Open Sans"/>
                <a:ea typeface="Open Sans"/>
                <a:cs typeface="Open Sans"/>
                <a:sym typeface="Open Sans"/>
              </a:defRPr>
            </a:lvl8pPr>
            <a:lvl9pPr marL="3657600" marR="0" lvl="8" indent="0" algn="l" rtl="0">
              <a:spcBef>
                <a:spcPts val="0"/>
              </a:spcBef>
              <a:buNone/>
              <a:defRPr sz="1800" b="0" i="0" u="none" strike="noStrike" cap="none">
                <a:solidFill>
                  <a:schemeClr val="dk1"/>
                </a:solidFill>
                <a:latin typeface="Open Sans"/>
                <a:ea typeface="Open Sans"/>
                <a:cs typeface="Open Sans"/>
                <a:sym typeface="Open Sans"/>
              </a:defRPr>
            </a:lvl9pPr>
          </a:lstStyle>
          <a:p>
            <a:endParaRPr/>
          </a:p>
        </p:txBody>
      </p:sp>
      <p:sp>
        <p:nvSpPr>
          <p:cNvPr id="27" name="Shape 27"/>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cs-CZ" sz="1200">
                <a:solidFill>
                  <a:srgbClr val="888888"/>
                </a:solidFill>
                <a:latin typeface="Open Sans"/>
                <a:ea typeface="Open Sans"/>
                <a:cs typeface="Open Sans"/>
                <a:sym typeface="Open Sans"/>
              </a:rPr>
              <a:t>‹#›</a:t>
            </a:fld>
            <a:endParaRPr lang="cs-CZ" sz="1200">
              <a:solidFill>
                <a:srgbClr val="888888"/>
              </a:solidFill>
              <a:latin typeface="Open Sans"/>
              <a:ea typeface="Open Sans"/>
              <a:cs typeface="Open Sans"/>
              <a:sym typeface="Open San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cSld name="Nadpis a obsah">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1pPr>
            <a:lvl2pPr marL="0" marR="0" lvl="1"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2pPr>
            <a:lvl3pPr marL="0" marR="0" lvl="2"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3pPr>
            <a:lvl4pPr marL="0" marR="0" lvl="3"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4pPr>
            <a:lvl5pPr marL="0" marR="0" lvl="4"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5pPr>
            <a:lvl6pPr marL="457200" marR="0" lvl="5"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6pPr>
            <a:lvl7pPr marL="914400" marR="0" lvl="6"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7pPr>
            <a:lvl8pPr marL="1371600" marR="0" lvl="7"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8pPr>
            <a:lvl9pPr marL="1828800" marR="0" lvl="8"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9pPr>
          </a:lstStyle>
          <a:p>
            <a:endParaRPr/>
          </a:p>
        </p:txBody>
      </p:sp>
      <p:sp>
        <p:nvSpPr>
          <p:cNvPr id="30" name="Shape 30"/>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Open Sans"/>
                <a:ea typeface="Open Sans"/>
                <a:cs typeface="Open Sans"/>
                <a:sym typeface="Open Sans"/>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Open Sans"/>
                <a:ea typeface="Open Sans"/>
                <a:cs typeface="Open Sans"/>
                <a:sym typeface="Open Sans"/>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Open Sans"/>
                <a:ea typeface="Open Sans"/>
                <a:cs typeface="Open Sans"/>
                <a:sym typeface="Open Sans"/>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Open Sans"/>
                <a:ea typeface="Open Sans"/>
                <a:cs typeface="Open Sans"/>
                <a:sym typeface="Open Sans"/>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Open Sans"/>
                <a:ea typeface="Open Sans"/>
                <a:cs typeface="Open Sans"/>
                <a:sym typeface="Open Sans"/>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Open Sans"/>
                <a:ea typeface="Open Sans"/>
                <a:cs typeface="Open Sans"/>
                <a:sym typeface="Open Sans"/>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Open Sans"/>
                <a:ea typeface="Open Sans"/>
                <a:cs typeface="Open Sans"/>
                <a:sym typeface="Open Sans"/>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Open Sans"/>
                <a:ea typeface="Open Sans"/>
                <a:cs typeface="Open Sans"/>
                <a:sym typeface="Open Sans"/>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Open Sans"/>
                <a:ea typeface="Open Sans"/>
                <a:cs typeface="Open Sans"/>
                <a:sym typeface="Open Sans"/>
              </a:defRPr>
            </a:lvl9pPr>
          </a:lstStyle>
          <a:p>
            <a:endParaRPr/>
          </a:p>
        </p:txBody>
      </p:sp>
      <p:sp>
        <p:nvSpPr>
          <p:cNvPr id="31" name="Shape 31"/>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spcAft>
                <a:spcPts val="0"/>
              </a:spcAft>
              <a:buNone/>
              <a:defRPr sz="1200">
                <a:solidFill>
                  <a:srgbClr val="888888"/>
                </a:solidFill>
                <a:latin typeface="Open Sans"/>
                <a:ea typeface="Open Sans"/>
                <a:cs typeface="Open Sans"/>
                <a:sym typeface="Open Sans"/>
              </a:defRPr>
            </a:lvl1pPr>
            <a:lvl2pPr marL="457200" marR="0" lvl="1"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2pPr>
            <a:lvl3pPr marL="914400" marR="0" lvl="2"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3pPr>
            <a:lvl4pPr marL="1371600" marR="0" lvl="3"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4pPr>
            <a:lvl5pPr marL="1828800" marR="0" lvl="4"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5pPr>
            <a:lvl6pPr marL="2286000" marR="0" lvl="5" indent="0" algn="l" rtl="0">
              <a:spcBef>
                <a:spcPts val="0"/>
              </a:spcBef>
              <a:buNone/>
              <a:defRPr sz="1800" b="0" i="0" u="none" strike="noStrike" cap="none">
                <a:solidFill>
                  <a:schemeClr val="dk1"/>
                </a:solidFill>
                <a:latin typeface="Open Sans"/>
                <a:ea typeface="Open Sans"/>
                <a:cs typeface="Open Sans"/>
                <a:sym typeface="Open Sans"/>
              </a:defRPr>
            </a:lvl6pPr>
            <a:lvl7pPr marL="2743200" marR="0" lvl="6" indent="0" algn="l" rtl="0">
              <a:spcBef>
                <a:spcPts val="0"/>
              </a:spcBef>
              <a:buNone/>
              <a:defRPr sz="1800" b="0" i="0" u="none" strike="noStrike" cap="none">
                <a:solidFill>
                  <a:schemeClr val="dk1"/>
                </a:solidFill>
                <a:latin typeface="Open Sans"/>
                <a:ea typeface="Open Sans"/>
                <a:cs typeface="Open Sans"/>
                <a:sym typeface="Open Sans"/>
              </a:defRPr>
            </a:lvl7pPr>
            <a:lvl8pPr marL="3200400" marR="0" lvl="7" indent="0" algn="l" rtl="0">
              <a:spcBef>
                <a:spcPts val="0"/>
              </a:spcBef>
              <a:buNone/>
              <a:defRPr sz="1800" b="0" i="0" u="none" strike="noStrike" cap="none">
                <a:solidFill>
                  <a:schemeClr val="dk1"/>
                </a:solidFill>
                <a:latin typeface="Open Sans"/>
                <a:ea typeface="Open Sans"/>
                <a:cs typeface="Open Sans"/>
                <a:sym typeface="Open Sans"/>
              </a:defRPr>
            </a:lvl8pPr>
            <a:lvl9pPr marL="3657600" marR="0" lvl="8" indent="0" algn="l" rtl="0">
              <a:spcBef>
                <a:spcPts val="0"/>
              </a:spcBef>
              <a:buNone/>
              <a:defRPr sz="1800" b="0" i="0" u="none" strike="noStrike" cap="none">
                <a:solidFill>
                  <a:schemeClr val="dk1"/>
                </a:solidFill>
                <a:latin typeface="Open Sans"/>
                <a:ea typeface="Open Sans"/>
                <a:cs typeface="Open Sans"/>
                <a:sym typeface="Open Sans"/>
              </a:defRPr>
            </a:lvl9pPr>
          </a:lstStyle>
          <a:p>
            <a:endParaRPr/>
          </a:p>
        </p:txBody>
      </p:sp>
      <p:sp>
        <p:nvSpPr>
          <p:cNvPr id="32" name="Shape 32"/>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1200">
                <a:solidFill>
                  <a:srgbClr val="888888"/>
                </a:solidFill>
                <a:latin typeface="Open Sans"/>
                <a:ea typeface="Open Sans"/>
                <a:cs typeface="Open Sans"/>
                <a:sym typeface="Open Sans"/>
              </a:defRPr>
            </a:lvl1pPr>
            <a:lvl2pPr marL="457200" marR="0" lvl="1"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2pPr>
            <a:lvl3pPr marL="914400" marR="0" lvl="2"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3pPr>
            <a:lvl4pPr marL="1371600" marR="0" lvl="3"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4pPr>
            <a:lvl5pPr marL="1828800" marR="0" lvl="4"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5pPr>
            <a:lvl6pPr marL="2286000" marR="0" lvl="5" indent="0" algn="l" rtl="0">
              <a:spcBef>
                <a:spcPts val="0"/>
              </a:spcBef>
              <a:buNone/>
              <a:defRPr sz="1800" b="0" i="0" u="none" strike="noStrike" cap="none">
                <a:solidFill>
                  <a:schemeClr val="dk1"/>
                </a:solidFill>
                <a:latin typeface="Open Sans"/>
                <a:ea typeface="Open Sans"/>
                <a:cs typeface="Open Sans"/>
                <a:sym typeface="Open Sans"/>
              </a:defRPr>
            </a:lvl6pPr>
            <a:lvl7pPr marL="2743200" marR="0" lvl="6" indent="0" algn="l" rtl="0">
              <a:spcBef>
                <a:spcPts val="0"/>
              </a:spcBef>
              <a:buNone/>
              <a:defRPr sz="1800" b="0" i="0" u="none" strike="noStrike" cap="none">
                <a:solidFill>
                  <a:schemeClr val="dk1"/>
                </a:solidFill>
                <a:latin typeface="Open Sans"/>
                <a:ea typeface="Open Sans"/>
                <a:cs typeface="Open Sans"/>
                <a:sym typeface="Open Sans"/>
              </a:defRPr>
            </a:lvl7pPr>
            <a:lvl8pPr marL="3200400" marR="0" lvl="7" indent="0" algn="l" rtl="0">
              <a:spcBef>
                <a:spcPts val="0"/>
              </a:spcBef>
              <a:buNone/>
              <a:defRPr sz="1800" b="0" i="0" u="none" strike="noStrike" cap="none">
                <a:solidFill>
                  <a:schemeClr val="dk1"/>
                </a:solidFill>
                <a:latin typeface="Open Sans"/>
                <a:ea typeface="Open Sans"/>
                <a:cs typeface="Open Sans"/>
                <a:sym typeface="Open Sans"/>
              </a:defRPr>
            </a:lvl8pPr>
            <a:lvl9pPr marL="3657600" marR="0" lvl="8" indent="0" algn="l" rtl="0">
              <a:spcBef>
                <a:spcPts val="0"/>
              </a:spcBef>
              <a:buNone/>
              <a:defRPr sz="1800" b="0" i="0" u="none" strike="noStrike" cap="none">
                <a:solidFill>
                  <a:schemeClr val="dk1"/>
                </a:solidFill>
                <a:latin typeface="Open Sans"/>
                <a:ea typeface="Open Sans"/>
                <a:cs typeface="Open Sans"/>
                <a:sym typeface="Open Sans"/>
              </a:defRPr>
            </a:lvl9pPr>
          </a:lstStyle>
          <a:p>
            <a:endParaRPr/>
          </a:p>
        </p:txBody>
      </p:sp>
      <p:pic>
        <p:nvPicPr>
          <p:cNvPr id="33" name="Shape 33"/>
          <p:cNvPicPr preferRelativeResize="0"/>
          <p:nvPr/>
        </p:nvPicPr>
        <p:blipFill rotWithShape="1">
          <a:blip r:embed="rId2">
            <a:alphaModFix/>
          </a:blip>
          <a:srcRect/>
          <a:stretch/>
        </p:blipFill>
        <p:spPr>
          <a:xfrm>
            <a:off x="0" y="6403143"/>
            <a:ext cx="9071801" cy="454478"/>
          </a:xfrm>
          <a:prstGeom prst="rect">
            <a:avLst/>
          </a:prstGeom>
          <a:noFill/>
          <a:ln>
            <a:noFill/>
          </a:ln>
        </p:spPr>
      </p:pic>
      <p:sp>
        <p:nvSpPr>
          <p:cNvPr id="34" name="Shape 34"/>
          <p:cNvSpPr txBox="1">
            <a:spLocks noGrp="1"/>
          </p:cNvSpPr>
          <p:nvPr>
            <p:ph type="sldNum" idx="12"/>
          </p:nvPr>
        </p:nvSpPr>
        <p:spPr>
          <a:xfrm>
            <a:off x="6732240" y="6435841"/>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cs-CZ" sz="1200" b="1">
                <a:solidFill>
                  <a:schemeClr val="dk1"/>
                </a:solidFill>
                <a:latin typeface="Open Sans"/>
                <a:ea typeface="Open Sans"/>
                <a:cs typeface="Open Sans"/>
                <a:sym typeface="Open Sans"/>
              </a:rPr>
              <a:t>‹#›</a:t>
            </a:fld>
            <a:r>
              <a:rPr lang="cs-CZ" sz="1200" b="1">
                <a:solidFill>
                  <a:schemeClr val="dk1"/>
                </a:solidFill>
                <a:latin typeface="Open Sans"/>
                <a:ea typeface="Open Sans"/>
                <a:cs typeface="Open Sans"/>
                <a:sym typeface="Open Sans"/>
              </a:rPr>
              <a:t> z 90</a:t>
            </a:r>
          </a:p>
        </p:txBody>
      </p:sp>
      <p:pic>
        <p:nvPicPr>
          <p:cNvPr id="35" name="Shape 35"/>
          <p:cNvPicPr preferRelativeResize="0"/>
          <p:nvPr/>
        </p:nvPicPr>
        <p:blipFill rotWithShape="1">
          <a:blip r:embed="rId3">
            <a:alphaModFix/>
          </a:blip>
          <a:srcRect/>
          <a:stretch/>
        </p:blipFill>
        <p:spPr>
          <a:xfrm>
            <a:off x="5067055" y="6489816"/>
            <a:ext cx="3034767" cy="3111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Only">
  <p:cSld name="Pouze nadpis">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1pPr>
            <a:lvl2pPr marL="0" marR="0" lvl="1"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2pPr>
            <a:lvl3pPr marL="0" marR="0" lvl="2"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3pPr>
            <a:lvl4pPr marL="0" marR="0" lvl="3"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4pPr>
            <a:lvl5pPr marL="0" marR="0" lvl="4"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5pPr>
            <a:lvl6pPr marL="457200" marR="0" lvl="5"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6pPr>
            <a:lvl7pPr marL="914400" marR="0" lvl="6"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7pPr>
            <a:lvl8pPr marL="1371600" marR="0" lvl="7"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8pPr>
            <a:lvl9pPr marL="1828800" marR="0" lvl="8"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9pPr>
          </a:lstStyle>
          <a:p>
            <a:endParaRPr/>
          </a:p>
        </p:txBody>
      </p:sp>
      <p:sp>
        <p:nvSpPr>
          <p:cNvPr id="38" name="Shape 38"/>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spcAft>
                <a:spcPts val="0"/>
              </a:spcAft>
              <a:buNone/>
              <a:defRPr sz="1200">
                <a:solidFill>
                  <a:srgbClr val="888888"/>
                </a:solidFill>
                <a:latin typeface="Open Sans"/>
                <a:ea typeface="Open Sans"/>
                <a:cs typeface="Open Sans"/>
                <a:sym typeface="Open Sans"/>
              </a:defRPr>
            </a:lvl1pPr>
            <a:lvl2pPr marL="457200" marR="0" lvl="1"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2pPr>
            <a:lvl3pPr marL="914400" marR="0" lvl="2"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3pPr>
            <a:lvl4pPr marL="1371600" marR="0" lvl="3"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4pPr>
            <a:lvl5pPr marL="1828800" marR="0" lvl="4"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5pPr>
            <a:lvl6pPr marL="2286000" marR="0" lvl="5" indent="0" algn="l" rtl="0">
              <a:spcBef>
                <a:spcPts val="0"/>
              </a:spcBef>
              <a:buNone/>
              <a:defRPr sz="1800" b="0" i="0" u="none" strike="noStrike" cap="none">
                <a:solidFill>
                  <a:schemeClr val="dk1"/>
                </a:solidFill>
                <a:latin typeface="Open Sans"/>
                <a:ea typeface="Open Sans"/>
                <a:cs typeface="Open Sans"/>
                <a:sym typeface="Open Sans"/>
              </a:defRPr>
            </a:lvl6pPr>
            <a:lvl7pPr marL="2743200" marR="0" lvl="6" indent="0" algn="l" rtl="0">
              <a:spcBef>
                <a:spcPts val="0"/>
              </a:spcBef>
              <a:buNone/>
              <a:defRPr sz="1800" b="0" i="0" u="none" strike="noStrike" cap="none">
                <a:solidFill>
                  <a:schemeClr val="dk1"/>
                </a:solidFill>
                <a:latin typeface="Open Sans"/>
                <a:ea typeface="Open Sans"/>
                <a:cs typeface="Open Sans"/>
                <a:sym typeface="Open Sans"/>
              </a:defRPr>
            </a:lvl7pPr>
            <a:lvl8pPr marL="3200400" marR="0" lvl="7" indent="0" algn="l" rtl="0">
              <a:spcBef>
                <a:spcPts val="0"/>
              </a:spcBef>
              <a:buNone/>
              <a:defRPr sz="1800" b="0" i="0" u="none" strike="noStrike" cap="none">
                <a:solidFill>
                  <a:schemeClr val="dk1"/>
                </a:solidFill>
                <a:latin typeface="Open Sans"/>
                <a:ea typeface="Open Sans"/>
                <a:cs typeface="Open Sans"/>
                <a:sym typeface="Open Sans"/>
              </a:defRPr>
            </a:lvl8pPr>
            <a:lvl9pPr marL="3657600" marR="0" lvl="8" indent="0" algn="l" rtl="0">
              <a:spcBef>
                <a:spcPts val="0"/>
              </a:spcBef>
              <a:buNone/>
              <a:defRPr sz="1800" b="0" i="0" u="none" strike="noStrike" cap="none">
                <a:solidFill>
                  <a:schemeClr val="dk1"/>
                </a:solidFill>
                <a:latin typeface="Open Sans"/>
                <a:ea typeface="Open Sans"/>
                <a:cs typeface="Open Sans"/>
                <a:sym typeface="Open Sans"/>
              </a:defRPr>
            </a:lvl9pPr>
          </a:lstStyle>
          <a:p>
            <a:endParaRPr/>
          </a:p>
        </p:txBody>
      </p:sp>
      <p:sp>
        <p:nvSpPr>
          <p:cNvPr id="39" name="Shape 39"/>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1200">
                <a:solidFill>
                  <a:srgbClr val="888888"/>
                </a:solidFill>
                <a:latin typeface="Open Sans"/>
                <a:ea typeface="Open Sans"/>
                <a:cs typeface="Open Sans"/>
                <a:sym typeface="Open Sans"/>
              </a:defRPr>
            </a:lvl1pPr>
            <a:lvl2pPr marL="457200" marR="0" lvl="1"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2pPr>
            <a:lvl3pPr marL="914400" marR="0" lvl="2"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3pPr>
            <a:lvl4pPr marL="1371600" marR="0" lvl="3"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4pPr>
            <a:lvl5pPr marL="1828800" marR="0" lvl="4"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5pPr>
            <a:lvl6pPr marL="2286000" marR="0" lvl="5" indent="0" algn="l" rtl="0">
              <a:spcBef>
                <a:spcPts val="0"/>
              </a:spcBef>
              <a:buNone/>
              <a:defRPr sz="1800" b="0" i="0" u="none" strike="noStrike" cap="none">
                <a:solidFill>
                  <a:schemeClr val="dk1"/>
                </a:solidFill>
                <a:latin typeface="Open Sans"/>
                <a:ea typeface="Open Sans"/>
                <a:cs typeface="Open Sans"/>
                <a:sym typeface="Open Sans"/>
              </a:defRPr>
            </a:lvl6pPr>
            <a:lvl7pPr marL="2743200" marR="0" lvl="6" indent="0" algn="l" rtl="0">
              <a:spcBef>
                <a:spcPts val="0"/>
              </a:spcBef>
              <a:buNone/>
              <a:defRPr sz="1800" b="0" i="0" u="none" strike="noStrike" cap="none">
                <a:solidFill>
                  <a:schemeClr val="dk1"/>
                </a:solidFill>
                <a:latin typeface="Open Sans"/>
                <a:ea typeface="Open Sans"/>
                <a:cs typeface="Open Sans"/>
                <a:sym typeface="Open Sans"/>
              </a:defRPr>
            </a:lvl7pPr>
            <a:lvl8pPr marL="3200400" marR="0" lvl="7" indent="0" algn="l" rtl="0">
              <a:spcBef>
                <a:spcPts val="0"/>
              </a:spcBef>
              <a:buNone/>
              <a:defRPr sz="1800" b="0" i="0" u="none" strike="noStrike" cap="none">
                <a:solidFill>
                  <a:schemeClr val="dk1"/>
                </a:solidFill>
                <a:latin typeface="Open Sans"/>
                <a:ea typeface="Open Sans"/>
                <a:cs typeface="Open Sans"/>
                <a:sym typeface="Open Sans"/>
              </a:defRPr>
            </a:lvl8pPr>
            <a:lvl9pPr marL="3657600" marR="0" lvl="8" indent="0" algn="l" rtl="0">
              <a:spcBef>
                <a:spcPts val="0"/>
              </a:spcBef>
              <a:buNone/>
              <a:defRPr sz="1800" b="0" i="0" u="none" strike="noStrike" cap="none">
                <a:solidFill>
                  <a:schemeClr val="dk1"/>
                </a:solidFill>
                <a:latin typeface="Open Sans"/>
                <a:ea typeface="Open Sans"/>
                <a:cs typeface="Open Sans"/>
                <a:sym typeface="Open Sans"/>
              </a:defRPr>
            </a:lvl9pPr>
          </a:lstStyle>
          <a:p>
            <a:endParaRPr/>
          </a:p>
        </p:txBody>
      </p:sp>
      <p:sp>
        <p:nvSpPr>
          <p:cNvPr id="40" name="Shape 40"/>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cs-CZ" sz="1200">
                <a:solidFill>
                  <a:srgbClr val="888888"/>
                </a:solidFill>
                <a:latin typeface="Open Sans"/>
                <a:ea typeface="Open Sans"/>
                <a:cs typeface="Open Sans"/>
                <a:sym typeface="Open Sans"/>
              </a:rPr>
              <a:t>‹#›</a:t>
            </a:fld>
            <a:endParaRPr lang="cs-CZ" sz="1200">
              <a:solidFill>
                <a:srgbClr val="888888"/>
              </a:solidFill>
              <a:latin typeface="Open Sans"/>
              <a:ea typeface="Open Sans"/>
              <a:cs typeface="Open Sans"/>
              <a:sym typeface="Open San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cSld name="Prázdný">
    <p:spTree>
      <p:nvGrpSpPr>
        <p:cNvPr id="1" name="Shape 41"/>
        <p:cNvGrpSpPr/>
        <p:nvPr/>
      </p:nvGrpSpPr>
      <p:grpSpPr>
        <a:xfrm>
          <a:off x="0" y="0"/>
          <a:ext cx="0" cy="0"/>
          <a:chOff x="0" y="0"/>
          <a:chExt cx="0" cy="0"/>
        </a:xfrm>
      </p:grpSpPr>
      <p:sp>
        <p:nvSpPr>
          <p:cNvPr id="42" name="Shape 42"/>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spcAft>
                <a:spcPts val="0"/>
              </a:spcAft>
              <a:buNone/>
              <a:defRPr sz="1200">
                <a:solidFill>
                  <a:srgbClr val="888888"/>
                </a:solidFill>
                <a:latin typeface="Open Sans"/>
                <a:ea typeface="Open Sans"/>
                <a:cs typeface="Open Sans"/>
                <a:sym typeface="Open Sans"/>
              </a:defRPr>
            </a:lvl1pPr>
            <a:lvl2pPr marL="457200" marR="0" lvl="1"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2pPr>
            <a:lvl3pPr marL="914400" marR="0" lvl="2"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3pPr>
            <a:lvl4pPr marL="1371600" marR="0" lvl="3"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4pPr>
            <a:lvl5pPr marL="1828800" marR="0" lvl="4"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5pPr>
            <a:lvl6pPr marL="2286000" marR="0" lvl="5" indent="0" algn="l" rtl="0">
              <a:spcBef>
                <a:spcPts val="0"/>
              </a:spcBef>
              <a:buNone/>
              <a:defRPr sz="1800" b="0" i="0" u="none" strike="noStrike" cap="none">
                <a:solidFill>
                  <a:schemeClr val="dk1"/>
                </a:solidFill>
                <a:latin typeface="Open Sans"/>
                <a:ea typeface="Open Sans"/>
                <a:cs typeface="Open Sans"/>
                <a:sym typeface="Open Sans"/>
              </a:defRPr>
            </a:lvl6pPr>
            <a:lvl7pPr marL="2743200" marR="0" lvl="6" indent="0" algn="l" rtl="0">
              <a:spcBef>
                <a:spcPts val="0"/>
              </a:spcBef>
              <a:buNone/>
              <a:defRPr sz="1800" b="0" i="0" u="none" strike="noStrike" cap="none">
                <a:solidFill>
                  <a:schemeClr val="dk1"/>
                </a:solidFill>
                <a:latin typeface="Open Sans"/>
                <a:ea typeface="Open Sans"/>
                <a:cs typeface="Open Sans"/>
                <a:sym typeface="Open Sans"/>
              </a:defRPr>
            </a:lvl7pPr>
            <a:lvl8pPr marL="3200400" marR="0" lvl="7" indent="0" algn="l" rtl="0">
              <a:spcBef>
                <a:spcPts val="0"/>
              </a:spcBef>
              <a:buNone/>
              <a:defRPr sz="1800" b="0" i="0" u="none" strike="noStrike" cap="none">
                <a:solidFill>
                  <a:schemeClr val="dk1"/>
                </a:solidFill>
                <a:latin typeface="Open Sans"/>
                <a:ea typeface="Open Sans"/>
                <a:cs typeface="Open Sans"/>
                <a:sym typeface="Open Sans"/>
              </a:defRPr>
            </a:lvl8pPr>
            <a:lvl9pPr marL="3657600" marR="0" lvl="8" indent="0" algn="l" rtl="0">
              <a:spcBef>
                <a:spcPts val="0"/>
              </a:spcBef>
              <a:buNone/>
              <a:defRPr sz="1800" b="0" i="0" u="none" strike="noStrike" cap="none">
                <a:solidFill>
                  <a:schemeClr val="dk1"/>
                </a:solidFill>
                <a:latin typeface="Open Sans"/>
                <a:ea typeface="Open Sans"/>
                <a:cs typeface="Open Sans"/>
                <a:sym typeface="Open Sans"/>
              </a:defRPr>
            </a:lvl9pPr>
          </a:lstStyle>
          <a:p>
            <a:endParaRPr/>
          </a:p>
        </p:txBody>
      </p:sp>
      <p:sp>
        <p:nvSpPr>
          <p:cNvPr id="43" name="Shape 43"/>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1200">
                <a:solidFill>
                  <a:srgbClr val="888888"/>
                </a:solidFill>
                <a:latin typeface="Open Sans"/>
                <a:ea typeface="Open Sans"/>
                <a:cs typeface="Open Sans"/>
                <a:sym typeface="Open Sans"/>
              </a:defRPr>
            </a:lvl1pPr>
            <a:lvl2pPr marL="457200" marR="0" lvl="1"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2pPr>
            <a:lvl3pPr marL="914400" marR="0" lvl="2"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3pPr>
            <a:lvl4pPr marL="1371600" marR="0" lvl="3"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4pPr>
            <a:lvl5pPr marL="1828800" marR="0" lvl="4"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5pPr>
            <a:lvl6pPr marL="2286000" marR="0" lvl="5" indent="0" algn="l" rtl="0">
              <a:spcBef>
                <a:spcPts val="0"/>
              </a:spcBef>
              <a:buNone/>
              <a:defRPr sz="1800" b="0" i="0" u="none" strike="noStrike" cap="none">
                <a:solidFill>
                  <a:schemeClr val="dk1"/>
                </a:solidFill>
                <a:latin typeface="Open Sans"/>
                <a:ea typeface="Open Sans"/>
                <a:cs typeface="Open Sans"/>
                <a:sym typeface="Open Sans"/>
              </a:defRPr>
            </a:lvl6pPr>
            <a:lvl7pPr marL="2743200" marR="0" lvl="6" indent="0" algn="l" rtl="0">
              <a:spcBef>
                <a:spcPts val="0"/>
              </a:spcBef>
              <a:buNone/>
              <a:defRPr sz="1800" b="0" i="0" u="none" strike="noStrike" cap="none">
                <a:solidFill>
                  <a:schemeClr val="dk1"/>
                </a:solidFill>
                <a:latin typeface="Open Sans"/>
                <a:ea typeface="Open Sans"/>
                <a:cs typeface="Open Sans"/>
                <a:sym typeface="Open Sans"/>
              </a:defRPr>
            </a:lvl7pPr>
            <a:lvl8pPr marL="3200400" marR="0" lvl="7" indent="0" algn="l" rtl="0">
              <a:spcBef>
                <a:spcPts val="0"/>
              </a:spcBef>
              <a:buNone/>
              <a:defRPr sz="1800" b="0" i="0" u="none" strike="noStrike" cap="none">
                <a:solidFill>
                  <a:schemeClr val="dk1"/>
                </a:solidFill>
                <a:latin typeface="Open Sans"/>
                <a:ea typeface="Open Sans"/>
                <a:cs typeface="Open Sans"/>
                <a:sym typeface="Open Sans"/>
              </a:defRPr>
            </a:lvl8pPr>
            <a:lvl9pPr marL="3657600" marR="0" lvl="8" indent="0" algn="l" rtl="0">
              <a:spcBef>
                <a:spcPts val="0"/>
              </a:spcBef>
              <a:buNone/>
              <a:defRPr sz="1800" b="0" i="0" u="none" strike="noStrike" cap="none">
                <a:solidFill>
                  <a:schemeClr val="dk1"/>
                </a:solidFill>
                <a:latin typeface="Open Sans"/>
                <a:ea typeface="Open Sans"/>
                <a:cs typeface="Open Sans"/>
                <a:sym typeface="Open Sans"/>
              </a:defRPr>
            </a:lvl9pPr>
          </a:lstStyle>
          <a:p>
            <a:endParaRPr/>
          </a:p>
        </p:txBody>
      </p:sp>
      <p:sp>
        <p:nvSpPr>
          <p:cNvPr id="44" name="Shape 44"/>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cs-CZ" sz="1200">
                <a:solidFill>
                  <a:srgbClr val="888888"/>
                </a:solidFill>
                <a:latin typeface="Open Sans"/>
                <a:ea typeface="Open Sans"/>
                <a:cs typeface="Open Sans"/>
                <a:sym typeface="Open Sans"/>
              </a:rPr>
              <a:t>‹#›</a:t>
            </a:fld>
            <a:endParaRPr lang="cs-CZ" sz="1200">
              <a:solidFill>
                <a:srgbClr val="888888"/>
              </a:solidFill>
              <a:latin typeface="Open Sans"/>
              <a:ea typeface="Open Sans"/>
              <a:cs typeface="Open Sans"/>
              <a:sym typeface="Open San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cSld name="Záhlaví části">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722313" y="4406900"/>
            <a:ext cx="7772400" cy="1362075"/>
          </a:xfrm>
          <a:prstGeom prst="rect">
            <a:avLst/>
          </a:prstGeom>
          <a:noFill/>
          <a:ln>
            <a:noFill/>
          </a:ln>
        </p:spPr>
        <p:txBody>
          <a:bodyPr wrap="square" lIns="91425" tIns="91425" rIns="91425" bIns="91425" anchor="t" anchorCtr="0"/>
          <a:lstStyle>
            <a:lvl1pPr marL="0" marR="0" lvl="0" indent="0" algn="l" rtl="0">
              <a:spcBef>
                <a:spcPts val="0"/>
              </a:spcBef>
              <a:spcAft>
                <a:spcPts val="0"/>
              </a:spcAft>
              <a:buNone/>
              <a:defRPr sz="4000" b="1" i="0" u="none" strike="noStrike" cap="none">
                <a:solidFill>
                  <a:schemeClr val="dk1"/>
                </a:solidFill>
                <a:latin typeface="Open Sans"/>
                <a:ea typeface="Open Sans"/>
                <a:cs typeface="Open Sans"/>
                <a:sym typeface="Open Sans"/>
              </a:defRPr>
            </a:lvl1pPr>
            <a:lvl2pPr marL="0" marR="0" lvl="1"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2pPr>
            <a:lvl3pPr marL="0" marR="0" lvl="2"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3pPr>
            <a:lvl4pPr marL="0" marR="0" lvl="3"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4pPr>
            <a:lvl5pPr marL="0" marR="0" lvl="4"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5pPr>
            <a:lvl6pPr marL="457200" marR="0" lvl="5"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6pPr>
            <a:lvl7pPr marL="914400" marR="0" lvl="6"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7pPr>
            <a:lvl8pPr marL="1371600" marR="0" lvl="7"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8pPr>
            <a:lvl9pPr marL="1828800" marR="0" lvl="8"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9pPr>
          </a:lstStyle>
          <a:p>
            <a:endParaRPr/>
          </a:p>
        </p:txBody>
      </p:sp>
      <p:sp>
        <p:nvSpPr>
          <p:cNvPr id="47" name="Shape 47"/>
          <p:cNvSpPr txBox="1">
            <a:spLocks noGrp="1"/>
          </p:cNvSpPr>
          <p:nvPr>
            <p:ph type="body" idx="1"/>
          </p:nvPr>
        </p:nvSpPr>
        <p:spPr>
          <a:xfrm>
            <a:off x="722313" y="2906713"/>
            <a:ext cx="7772400" cy="1500187"/>
          </a:xfrm>
          <a:prstGeom prst="rect">
            <a:avLst/>
          </a:prstGeom>
          <a:noFill/>
          <a:ln>
            <a:noFill/>
          </a:ln>
        </p:spPr>
        <p:txBody>
          <a:bodyPr wrap="square" lIns="91425" tIns="91425" rIns="91425" bIns="91425" anchor="b" anchorCtr="0"/>
          <a:lstStyle>
            <a:lvl1pPr marL="0" marR="0" lvl="0" indent="0" algn="l" rtl="0">
              <a:spcBef>
                <a:spcPts val="400"/>
              </a:spcBef>
              <a:spcAft>
                <a:spcPts val="0"/>
              </a:spcAft>
              <a:buClr>
                <a:srgbClr val="888888"/>
              </a:buClr>
              <a:buSzPct val="100000"/>
              <a:buFont typeface="Arial"/>
              <a:buNone/>
              <a:defRPr sz="2000" b="0" i="0" u="none" strike="noStrike" cap="none">
                <a:solidFill>
                  <a:srgbClr val="888888"/>
                </a:solidFill>
                <a:latin typeface="Open Sans"/>
                <a:ea typeface="Open Sans"/>
                <a:cs typeface="Open Sans"/>
                <a:sym typeface="Open Sans"/>
              </a:defRPr>
            </a:lvl1pPr>
            <a:lvl2pPr marL="457200" marR="0" lvl="1" indent="0" algn="l" rtl="0">
              <a:spcBef>
                <a:spcPts val="360"/>
              </a:spcBef>
              <a:spcAft>
                <a:spcPts val="0"/>
              </a:spcAft>
              <a:buClr>
                <a:srgbClr val="888888"/>
              </a:buClr>
              <a:buSzPct val="100000"/>
              <a:buFont typeface="Arial"/>
              <a:buNone/>
              <a:defRPr sz="1800" b="0" i="0" u="none" strike="noStrike" cap="none">
                <a:solidFill>
                  <a:srgbClr val="888888"/>
                </a:solidFill>
                <a:latin typeface="Open Sans"/>
                <a:ea typeface="Open Sans"/>
                <a:cs typeface="Open Sans"/>
                <a:sym typeface="Open Sans"/>
              </a:defRPr>
            </a:lvl2pPr>
            <a:lvl3pPr marL="914400" marR="0" lvl="2" indent="0" algn="l" rtl="0">
              <a:spcBef>
                <a:spcPts val="320"/>
              </a:spcBef>
              <a:spcAft>
                <a:spcPts val="0"/>
              </a:spcAft>
              <a:buClr>
                <a:srgbClr val="888888"/>
              </a:buClr>
              <a:buSzPct val="100000"/>
              <a:buFont typeface="Arial"/>
              <a:buNone/>
              <a:defRPr sz="1600" b="0" i="0" u="none" strike="noStrike" cap="none">
                <a:solidFill>
                  <a:srgbClr val="888888"/>
                </a:solidFill>
                <a:latin typeface="Open Sans"/>
                <a:ea typeface="Open Sans"/>
                <a:cs typeface="Open Sans"/>
                <a:sym typeface="Open Sans"/>
              </a:defRPr>
            </a:lvl3pPr>
            <a:lvl4pPr marL="1371600" marR="0" lvl="3" indent="0" algn="l" rtl="0">
              <a:spcBef>
                <a:spcPts val="280"/>
              </a:spcBef>
              <a:spcAft>
                <a:spcPts val="0"/>
              </a:spcAft>
              <a:buClr>
                <a:srgbClr val="888888"/>
              </a:buClr>
              <a:buSzPct val="100000"/>
              <a:buFont typeface="Arial"/>
              <a:buNone/>
              <a:defRPr sz="1400" b="0" i="0" u="none" strike="noStrike" cap="none">
                <a:solidFill>
                  <a:srgbClr val="888888"/>
                </a:solidFill>
                <a:latin typeface="Open Sans"/>
                <a:ea typeface="Open Sans"/>
                <a:cs typeface="Open Sans"/>
                <a:sym typeface="Open Sans"/>
              </a:defRPr>
            </a:lvl4pPr>
            <a:lvl5pPr marL="1828800" marR="0" lvl="4" indent="0" algn="l" rtl="0">
              <a:spcBef>
                <a:spcPts val="280"/>
              </a:spcBef>
              <a:spcAft>
                <a:spcPts val="0"/>
              </a:spcAft>
              <a:buClr>
                <a:srgbClr val="888888"/>
              </a:buClr>
              <a:buSzPct val="100000"/>
              <a:buFont typeface="Arial"/>
              <a:buNone/>
              <a:defRPr sz="1400" b="0" i="0" u="none" strike="noStrike" cap="none">
                <a:solidFill>
                  <a:srgbClr val="888888"/>
                </a:solidFill>
                <a:latin typeface="Open Sans"/>
                <a:ea typeface="Open Sans"/>
                <a:cs typeface="Open Sans"/>
                <a:sym typeface="Open Sans"/>
              </a:defRPr>
            </a:lvl5pPr>
            <a:lvl6pPr marL="2286000" marR="0" lvl="5" indent="0" algn="l" rtl="0">
              <a:spcBef>
                <a:spcPts val="280"/>
              </a:spcBef>
              <a:buClr>
                <a:srgbClr val="888888"/>
              </a:buClr>
              <a:buSzPct val="100000"/>
              <a:buFont typeface="Arial"/>
              <a:buNone/>
              <a:defRPr sz="1400" b="0" i="0" u="none" strike="noStrike" cap="none">
                <a:solidFill>
                  <a:srgbClr val="888888"/>
                </a:solidFill>
                <a:latin typeface="Open Sans"/>
                <a:ea typeface="Open Sans"/>
                <a:cs typeface="Open Sans"/>
                <a:sym typeface="Open Sans"/>
              </a:defRPr>
            </a:lvl6pPr>
            <a:lvl7pPr marL="2743200" marR="0" lvl="6" indent="0" algn="l" rtl="0">
              <a:spcBef>
                <a:spcPts val="280"/>
              </a:spcBef>
              <a:buClr>
                <a:srgbClr val="888888"/>
              </a:buClr>
              <a:buSzPct val="100000"/>
              <a:buFont typeface="Arial"/>
              <a:buNone/>
              <a:defRPr sz="1400" b="0" i="0" u="none" strike="noStrike" cap="none">
                <a:solidFill>
                  <a:srgbClr val="888888"/>
                </a:solidFill>
                <a:latin typeface="Open Sans"/>
                <a:ea typeface="Open Sans"/>
                <a:cs typeface="Open Sans"/>
                <a:sym typeface="Open Sans"/>
              </a:defRPr>
            </a:lvl7pPr>
            <a:lvl8pPr marL="3200400" marR="0" lvl="7" indent="0" algn="l" rtl="0">
              <a:spcBef>
                <a:spcPts val="280"/>
              </a:spcBef>
              <a:buClr>
                <a:srgbClr val="888888"/>
              </a:buClr>
              <a:buSzPct val="100000"/>
              <a:buFont typeface="Arial"/>
              <a:buNone/>
              <a:defRPr sz="1400" b="0" i="0" u="none" strike="noStrike" cap="none">
                <a:solidFill>
                  <a:srgbClr val="888888"/>
                </a:solidFill>
                <a:latin typeface="Open Sans"/>
                <a:ea typeface="Open Sans"/>
                <a:cs typeface="Open Sans"/>
                <a:sym typeface="Open Sans"/>
              </a:defRPr>
            </a:lvl8pPr>
            <a:lvl9pPr marL="3657600" marR="0" lvl="8" indent="0" algn="l" rtl="0">
              <a:spcBef>
                <a:spcPts val="280"/>
              </a:spcBef>
              <a:buClr>
                <a:srgbClr val="888888"/>
              </a:buClr>
              <a:buSzPct val="100000"/>
              <a:buFont typeface="Arial"/>
              <a:buNone/>
              <a:defRPr sz="1400" b="0" i="0" u="none" strike="noStrike" cap="none">
                <a:solidFill>
                  <a:srgbClr val="888888"/>
                </a:solidFill>
                <a:latin typeface="Open Sans"/>
                <a:ea typeface="Open Sans"/>
                <a:cs typeface="Open Sans"/>
                <a:sym typeface="Open Sans"/>
              </a:defRPr>
            </a:lvl9pPr>
          </a:lstStyle>
          <a:p>
            <a:endParaRPr/>
          </a:p>
        </p:txBody>
      </p:sp>
      <p:sp>
        <p:nvSpPr>
          <p:cNvPr id="48" name="Shape 48"/>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spcAft>
                <a:spcPts val="0"/>
              </a:spcAft>
              <a:buNone/>
              <a:defRPr sz="1200">
                <a:solidFill>
                  <a:srgbClr val="888888"/>
                </a:solidFill>
                <a:latin typeface="Open Sans"/>
                <a:ea typeface="Open Sans"/>
                <a:cs typeface="Open Sans"/>
                <a:sym typeface="Open Sans"/>
              </a:defRPr>
            </a:lvl1pPr>
            <a:lvl2pPr marL="457200" marR="0" lvl="1"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2pPr>
            <a:lvl3pPr marL="914400" marR="0" lvl="2"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3pPr>
            <a:lvl4pPr marL="1371600" marR="0" lvl="3"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4pPr>
            <a:lvl5pPr marL="1828800" marR="0" lvl="4"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5pPr>
            <a:lvl6pPr marL="2286000" marR="0" lvl="5" indent="0" algn="l" rtl="0">
              <a:spcBef>
                <a:spcPts val="0"/>
              </a:spcBef>
              <a:buNone/>
              <a:defRPr sz="1800" b="0" i="0" u="none" strike="noStrike" cap="none">
                <a:solidFill>
                  <a:schemeClr val="dk1"/>
                </a:solidFill>
                <a:latin typeface="Open Sans"/>
                <a:ea typeface="Open Sans"/>
                <a:cs typeface="Open Sans"/>
                <a:sym typeface="Open Sans"/>
              </a:defRPr>
            </a:lvl6pPr>
            <a:lvl7pPr marL="2743200" marR="0" lvl="6" indent="0" algn="l" rtl="0">
              <a:spcBef>
                <a:spcPts val="0"/>
              </a:spcBef>
              <a:buNone/>
              <a:defRPr sz="1800" b="0" i="0" u="none" strike="noStrike" cap="none">
                <a:solidFill>
                  <a:schemeClr val="dk1"/>
                </a:solidFill>
                <a:latin typeface="Open Sans"/>
                <a:ea typeface="Open Sans"/>
                <a:cs typeface="Open Sans"/>
                <a:sym typeface="Open Sans"/>
              </a:defRPr>
            </a:lvl7pPr>
            <a:lvl8pPr marL="3200400" marR="0" lvl="7" indent="0" algn="l" rtl="0">
              <a:spcBef>
                <a:spcPts val="0"/>
              </a:spcBef>
              <a:buNone/>
              <a:defRPr sz="1800" b="0" i="0" u="none" strike="noStrike" cap="none">
                <a:solidFill>
                  <a:schemeClr val="dk1"/>
                </a:solidFill>
                <a:latin typeface="Open Sans"/>
                <a:ea typeface="Open Sans"/>
                <a:cs typeface="Open Sans"/>
                <a:sym typeface="Open Sans"/>
              </a:defRPr>
            </a:lvl8pPr>
            <a:lvl9pPr marL="3657600" marR="0" lvl="8" indent="0" algn="l" rtl="0">
              <a:spcBef>
                <a:spcPts val="0"/>
              </a:spcBef>
              <a:buNone/>
              <a:defRPr sz="1800" b="0" i="0" u="none" strike="noStrike" cap="none">
                <a:solidFill>
                  <a:schemeClr val="dk1"/>
                </a:solidFill>
                <a:latin typeface="Open Sans"/>
                <a:ea typeface="Open Sans"/>
                <a:cs typeface="Open Sans"/>
                <a:sym typeface="Open Sans"/>
              </a:defRPr>
            </a:lvl9pPr>
          </a:lstStyle>
          <a:p>
            <a:endParaRPr/>
          </a:p>
        </p:txBody>
      </p:sp>
      <p:sp>
        <p:nvSpPr>
          <p:cNvPr id="49" name="Shape 49"/>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1200">
                <a:solidFill>
                  <a:srgbClr val="888888"/>
                </a:solidFill>
                <a:latin typeface="Open Sans"/>
                <a:ea typeface="Open Sans"/>
                <a:cs typeface="Open Sans"/>
                <a:sym typeface="Open Sans"/>
              </a:defRPr>
            </a:lvl1pPr>
            <a:lvl2pPr marL="457200" marR="0" lvl="1"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2pPr>
            <a:lvl3pPr marL="914400" marR="0" lvl="2"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3pPr>
            <a:lvl4pPr marL="1371600" marR="0" lvl="3"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4pPr>
            <a:lvl5pPr marL="1828800" marR="0" lvl="4"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5pPr>
            <a:lvl6pPr marL="2286000" marR="0" lvl="5" indent="0" algn="l" rtl="0">
              <a:spcBef>
                <a:spcPts val="0"/>
              </a:spcBef>
              <a:buNone/>
              <a:defRPr sz="1800" b="0" i="0" u="none" strike="noStrike" cap="none">
                <a:solidFill>
                  <a:schemeClr val="dk1"/>
                </a:solidFill>
                <a:latin typeface="Open Sans"/>
                <a:ea typeface="Open Sans"/>
                <a:cs typeface="Open Sans"/>
                <a:sym typeface="Open Sans"/>
              </a:defRPr>
            </a:lvl6pPr>
            <a:lvl7pPr marL="2743200" marR="0" lvl="6" indent="0" algn="l" rtl="0">
              <a:spcBef>
                <a:spcPts val="0"/>
              </a:spcBef>
              <a:buNone/>
              <a:defRPr sz="1800" b="0" i="0" u="none" strike="noStrike" cap="none">
                <a:solidFill>
                  <a:schemeClr val="dk1"/>
                </a:solidFill>
                <a:latin typeface="Open Sans"/>
                <a:ea typeface="Open Sans"/>
                <a:cs typeface="Open Sans"/>
                <a:sym typeface="Open Sans"/>
              </a:defRPr>
            </a:lvl7pPr>
            <a:lvl8pPr marL="3200400" marR="0" lvl="7" indent="0" algn="l" rtl="0">
              <a:spcBef>
                <a:spcPts val="0"/>
              </a:spcBef>
              <a:buNone/>
              <a:defRPr sz="1800" b="0" i="0" u="none" strike="noStrike" cap="none">
                <a:solidFill>
                  <a:schemeClr val="dk1"/>
                </a:solidFill>
                <a:latin typeface="Open Sans"/>
                <a:ea typeface="Open Sans"/>
                <a:cs typeface="Open Sans"/>
                <a:sym typeface="Open Sans"/>
              </a:defRPr>
            </a:lvl8pPr>
            <a:lvl9pPr marL="3657600" marR="0" lvl="8" indent="0" algn="l" rtl="0">
              <a:spcBef>
                <a:spcPts val="0"/>
              </a:spcBef>
              <a:buNone/>
              <a:defRPr sz="1800" b="0" i="0" u="none" strike="noStrike" cap="none">
                <a:solidFill>
                  <a:schemeClr val="dk1"/>
                </a:solidFill>
                <a:latin typeface="Open Sans"/>
                <a:ea typeface="Open Sans"/>
                <a:cs typeface="Open Sans"/>
                <a:sym typeface="Open Sans"/>
              </a:defRPr>
            </a:lvl9pPr>
          </a:lstStyle>
          <a:p>
            <a:endParaRPr/>
          </a:p>
        </p:txBody>
      </p:sp>
      <p:sp>
        <p:nvSpPr>
          <p:cNvPr id="50" name="Shape 50"/>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cs-CZ" sz="1200">
                <a:solidFill>
                  <a:srgbClr val="888888"/>
                </a:solidFill>
                <a:latin typeface="Open Sans"/>
                <a:ea typeface="Open Sans"/>
                <a:cs typeface="Open Sans"/>
                <a:sym typeface="Open Sans"/>
              </a:rPr>
              <a:t>‹#›</a:t>
            </a:fld>
            <a:endParaRPr lang="cs-CZ" sz="1200">
              <a:solidFill>
                <a:srgbClr val="888888"/>
              </a:solidFill>
              <a:latin typeface="Open Sans"/>
              <a:ea typeface="Open Sans"/>
              <a:cs typeface="Open Sans"/>
              <a:sym typeface="Open San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woTxTwoObj">
  <p:cSld name="Porovnání">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1pPr>
            <a:lvl2pPr marL="0" marR="0" lvl="1"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2pPr>
            <a:lvl3pPr marL="0" marR="0" lvl="2"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3pPr>
            <a:lvl4pPr marL="0" marR="0" lvl="3"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4pPr>
            <a:lvl5pPr marL="0" marR="0" lvl="4"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5pPr>
            <a:lvl6pPr marL="457200" marR="0" lvl="5"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6pPr>
            <a:lvl7pPr marL="914400" marR="0" lvl="6"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7pPr>
            <a:lvl8pPr marL="1371600" marR="0" lvl="7"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8pPr>
            <a:lvl9pPr marL="1828800" marR="0" lvl="8"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9pPr>
          </a:lstStyle>
          <a:p>
            <a:endParaRPr/>
          </a:p>
        </p:txBody>
      </p:sp>
      <p:sp>
        <p:nvSpPr>
          <p:cNvPr id="53" name="Shape 53"/>
          <p:cNvSpPr txBox="1">
            <a:spLocks noGrp="1"/>
          </p:cNvSpPr>
          <p:nvPr>
            <p:ph type="body" idx="1"/>
          </p:nvPr>
        </p:nvSpPr>
        <p:spPr>
          <a:xfrm>
            <a:off x="457200" y="1535113"/>
            <a:ext cx="4040188"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ct val="100000"/>
              <a:buFont typeface="Arial"/>
              <a:buNone/>
              <a:defRPr sz="2400" b="1" i="0" u="none" strike="noStrike" cap="none">
                <a:solidFill>
                  <a:schemeClr val="dk1"/>
                </a:solidFill>
                <a:latin typeface="Open Sans"/>
                <a:ea typeface="Open Sans"/>
                <a:cs typeface="Open Sans"/>
                <a:sym typeface="Open Sans"/>
              </a:defRPr>
            </a:lvl1pPr>
            <a:lvl2pPr marL="457200" marR="0" lvl="1" indent="0" algn="l" rtl="0">
              <a:spcBef>
                <a:spcPts val="400"/>
              </a:spcBef>
              <a:spcAft>
                <a:spcPts val="0"/>
              </a:spcAft>
              <a:buClr>
                <a:schemeClr val="dk1"/>
              </a:buClr>
              <a:buSzPct val="100000"/>
              <a:buFont typeface="Arial"/>
              <a:buNone/>
              <a:defRPr sz="2000" b="1" i="0" u="none" strike="noStrike" cap="none">
                <a:solidFill>
                  <a:schemeClr val="dk1"/>
                </a:solidFill>
                <a:latin typeface="Open Sans"/>
                <a:ea typeface="Open Sans"/>
                <a:cs typeface="Open Sans"/>
                <a:sym typeface="Open Sans"/>
              </a:defRPr>
            </a:lvl2pPr>
            <a:lvl3pPr marL="914400" marR="0" lvl="2" indent="0" algn="l" rtl="0">
              <a:spcBef>
                <a:spcPts val="360"/>
              </a:spcBef>
              <a:spcAft>
                <a:spcPts val="0"/>
              </a:spcAft>
              <a:buClr>
                <a:schemeClr val="dk1"/>
              </a:buClr>
              <a:buSzPct val="100000"/>
              <a:buFont typeface="Arial"/>
              <a:buNone/>
              <a:defRPr sz="1800" b="1" i="0" u="none" strike="noStrike" cap="none">
                <a:solidFill>
                  <a:schemeClr val="dk1"/>
                </a:solidFill>
                <a:latin typeface="Open Sans"/>
                <a:ea typeface="Open Sans"/>
                <a:cs typeface="Open Sans"/>
                <a:sym typeface="Open Sans"/>
              </a:defRPr>
            </a:lvl3pPr>
            <a:lvl4pPr marL="1371600" marR="0" lvl="3" indent="0" algn="l" rtl="0">
              <a:spcBef>
                <a:spcPts val="320"/>
              </a:spcBef>
              <a:spcAft>
                <a:spcPts val="0"/>
              </a:spcAft>
              <a:buClr>
                <a:schemeClr val="dk1"/>
              </a:buClr>
              <a:buSzPct val="100000"/>
              <a:buFont typeface="Arial"/>
              <a:buNone/>
              <a:defRPr sz="1600" b="1" i="0" u="none" strike="noStrike" cap="none">
                <a:solidFill>
                  <a:schemeClr val="dk1"/>
                </a:solidFill>
                <a:latin typeface="Open Sans"/>
                <a:ea typeface="Open Sans"/>
                <a:cs typeface="Open Sans"/>
                <a:sym typeface="Open Sans"/>
              </a:defRPr>
            </a:lvl4pPr>
            <a:lvl5pPr marL="1828800" marR="0" lvl="4" indent="0" algn="l" rtl="0">
              <a:spcBef>
                <a:spcPts val="320"/>
              </a:spcBef>
              <a:spcAft>
                <a:spcPts val="0"/>
              </a:spcAft>
              <a:buClr>
                <a:schemeClr val="dk1"/>
              </a:buClr>
              <a:buSzPct val="100000"/>
              <a:buFont typeface="Arial"/>
              <a:buNone/>
              <a:defRPr sz="1600" b="1" i="0" u="none" strike="noStrike" cap="none">
                <a:solidFill>
                  <a:schemeClr val="dk1"/>
                </a:solidFill>
                <a:latin typeface="Open Sans"/>
                <a:ea typeface="Open Sans"/>
                <a:cs typeface="Open Sans"/>
                <a:sym typeface="Open Sans"/>
              </a:defRPr>
            </a:lvl5pPr>
            <a:lvl6pPr marL="2286000" marR="0" lvl="5" indent="0" algn="l" rtl="0">
              <a:spcBef>
                <a:spcPts val="320"/>
              </a:spcBef>
              <a:buClr>
                <a:schemeClr val="dk1"/>
              </a:buClr>
              <a:buSzPct val="100000"/>
              <a:buFont typeface="Arial"/>
              <a:buNone/>
              <a:defRPr sz="1600" b="1" i="0" u="none" strike="noStrike" cap="none">
                <a:solidFill>
                  <a:schemeClr val="dk1"/>
                </a:solidFill>
                <a:latin typeface="Open Sans"/>
                <a:ea typeface="Open Sans"/>
                <a:cs typeface="Open Sans"/>
                <a:sym typeface="Open Sans"/>
              </a:defRPr>
            </a:lvl6pPr>
            <a:lvl7pPr marL="2743200" marR="0" lvl="6" indent="0" algn="l" rtl="0">
              <a:spcBef>
                <a:spcPts val="320"/>
              </a:spcBef>
              <a:buClr>
                <a:schemeClr val="dk1"/>
              </a:buClr>
              <a:buSzPct val="100000"/>
              <a:buFont typeface="Arial"/>
              <a:buNone/>
              <a:defRPr sz="1600" b="1" i="0" u="none" strike="noStrike" cap="none">
                <a:solidFill>
                  <a:schemeClr val="dk1"/>
                </a:solidFill>
                <a:latin typeface="Open Sans"/>
                <a:ea typeface="Open Sans"/>
                <a:cs typeface="Open Sans"/>
                <a:sym typeface="Open Sans"/>
              </a:defRPr>
            </a:lvl7pPr>
            <a:lvl8pPr marL="3200400" marR="0" lvl="7" indent="0" algn="l" rtl="0">
              <a:spcBef>
                <a:spcPts val="320"/>
              </a:spcBef>
              <a:buClr>
                <a:schemeClr val="dk1"/>
              </a:buClr>
              <a:buSzPct val="100000"/>
              <a:buFont typeface="Arial"/>
              <a:buNone/>
              <a:defRPr sz="1600" b="1" i="0" u="none" strike="noStrike" cap="none">
                <a:solidFill>
                  <a:schemeClr val="dk1"/>
                </a:solidFill>
                <a:latin typeface="Open Sans"/>
                <a:ea typeface="Open Sans"/>
                <a:cs typeface="Open Sans"/>
                <a:sym typeface="Open Sans"/>
              </a:defRPr>
            </a:lvl8pPr>
            <a:lvl9pPr marL="3657600" marR="0" lvl="8" indent="0" algn="l" rtl="0">
              <a:spcBef>
                <a:spcPts val="320"/>
              </a:spcBef>
              <a:buClr>
                <a:schemeClr val="dk1"/>
              </a:buClr>
              <a:buSzPct val="100000"/>
              <a:buFont typeface="Arial"/>
              <a:buNone/>
              <a:defRPr sz="1600" b="1" i="0" u="none" strike="noStrike" cap="none">
                <a:solidFill>
                  <a:schemeClr val="dk1"/>
                </a:solidFill>
                <a:latin typeface="Open Sans"/>
                <a:ea typeface="Open Sans"/>
                <a:cs typeface="Open Sans"/>
                <a:sym typeface="Open Sans"/>
              </a:defRPr>
            </a:lvl9pPr>
          </a:lstStyle>
          <a:p>
            <a:endParaRPr/>
          </a:p>
        </p:txBody>
      </p:sp>
      <p:sp>
        <p:nvSpPr>
          <p:cNvPr id="54" name="Shape 54"/>
          <p:cNvSpPr txBox="1">
            <a:spLocks noGrp="1"/>
          </p:cNvSpPr>
          <p:nvPr>
            <p:ph type="body" idx="2"/>
          </p:nvPr>
        </p:nvSpPr>
        <p:spPr>
          <a:xfrm>
            <a:off x="457200" y="2174875"/>
            <a:ext cx="4040188"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ct val="100000"/>
              <a:buFont typeface="Arial"/>
              <a:buChar char="•"/>
              <a:defRPr sz="2400" b="0" i="0" u="none" strike="noStrike" cap="none">
                <a:solidFill>
                  <a:schemeClr val="dk1"/>
                </a:solidFill>
                <a:latin typeface="Open Sans"/>
                <a:ea typeface="Open Sans"/>
                <a:cs typeface="Open Sans"/>
                <a:sym typeface="Open Sans"/>
              </a:defRPr>
            </a:lvl1pPr>
            <a:lvl2pPr marL="742950" marR="0" lvl="1" indent="-158750" algn="l" rtl="0">
              <a:spcBef>
                <a:spcPts val="400"/>
              </a:spcBef>
              <a:spcAft>
                <a:spcPts val="0"/>
              </a:spcAft>
              <a:buClr>
                <a:schemeClr val="dk1"/>
              </a:buClr>
              <a:buSzPct val="100000"/>
              <a:buFont typeface="Arial"/>
              <a:buChar char="–"/>
              <a:defRPr sz="2000" b="0" i="0" u="none" strike="noStrike" cap="none">
                <a:solidFill>
                  <a:schemeClr val="dk1"/>
                </a:solidFill>
                <a:latin typeface="Open Sans"/>
                <a:ea typeface="Open Sans"/>
                <a:cs typeface="Open Sans"/>
                <a:sym typeface="Open Sans"/>
              </a:defRPr>
            </a:lvl2pPr>
            <a:lvl3pPr marL="1143000" marR="0" lvl="2" indent="-114300" algn="l" rtl="0">
              <a:spcBef>
                <a:spcPts val="360"/>
              </a:spcBef>
              <a:spcAft>
                <a:spcPts val="0"/>
              </a:spcAft>
              <a:buClr>
                <a:schemeClr val="dk1"/>
              </a:buClr>
              <a:buSzPct val="100000"/>
              <a:buFont typeface="Arial"/>
              <a:buChar char="•"/>
              <a:defRPr sz="1800" b="0" i="0" u="none" strike="noStrike" cap="none">
                <a:solidFill>
                  <a:schemeClr val="dk1"/>
                </a:solidFill>
                <a:latin typeface="Open Sans"/>
                <a:ea typeface="Open Sans"/>
                <a:cs typeface="Open Sans"/>
                <a:sym typeface="Open Sans"/>
              </a:defRPr>
            </a:lvl3pPr>
            <a:lvl4pPr marL="1600200" marR="0" lvl="3" indent="-127000" algn="l" rtl="0">
              <a:spcBef>
                <a:spcPts val="320"/>
              </a:spcBef>
              <a:spcAft>
                <a:spcPts val="0"/>
              </a:spcAft>
              <a:buClr>
                <a:schemeClr val="dk1"/>
              </a:buClr>
              <a:buSzPct val="100000"/>
              <a:buFont typeface="Arial"/>
              <a:buChar char="–"/>
              <a:defRPr sz="1600" b="0" i="0" u="none" strike="noStrike" cap="none">
                <a:solidFill>
                  <a:schemeClr val="dk1"/>
                </a:solidFill>
                <a:latin typeface="Open Sans"/>
                <a:ea typeface="Open Sans"/>
                <a:cs typeface="Open Sans"/>
                <a:sym typeface="Open Sans"/>
              </a:defRPr>
            </a:lvl4pPr>
            <a:lvl5pPr marL="2057400" marR="0" lvl="4" indent="-127000" algn="l" rtl="0">
              <a:spcBef>
                <a:spcPts val="320"/>
              </a:spcBef>
              <a:spcAft>
                <a:spcPts val="0"/>
              </a:spcAft>
              <a:buClr>
                <a:schemeClr val="dk1"/>
              </a:buClr>
              <a:buSzPct val="100000"/>
              <a:buFont typeface="Arial"/>
              <a:buChar char="»"/>
              <a:defRPr sz="1600" b="0" i="0" u="none" strike="noStrike" cap="none">
                <a:solidFill>
                  <a:schemeClr val="dk1"/>
                </a:solidFill>
                <a:latin typeface="Open Sans"/>
                <a:ea typeface="Open Sans"/>
                <a:cs typeface="Open Sans"/>
                <a:sym typeface="Open Sans"/>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Open Sans"/>
                <a:ea typeface="Open Sans"/>
                <a:cs typeface="Open Sans"/>
                <a:sym typeface="Open Sans"/>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Open Sans"/>
                <a:ea typeface="Open Sans"/>
                <a:cs typeface="Open Sans"/>
                <a:sym typeface="Open Sans"/>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Open Sans"/>
                <a:ea typeface="Open Sans"/>
                <a:cs typeface="Open Sans"/>
                <a:sym typeface="Open Sans"/>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Open Sans"/>
                <a:ea typeface="Open Sans"/>
                <a:cs typeface="Open Sans"/>
                <a:sym typeface="Open Sans"/>
              </a:defRPr>
            </a:lvl9pPr>
          </a:lstStyle>
          <a:p>
            <a:endParaRPr/>
          </a:p>
        </p:txBody>
      </p:sp>
      <p:sp>
        <p:nvSpPr>
          <p:cNvPr id="55" name="Shape 55"/>
          <p:cNvSpPr txBox="1">
            <a:spLocks noGrp="1"/>
          </p:cNvSpPr>
          <p:nvPr>
            <p:ph type="body" idx="3"/>
          </p:nvPr>
        </p:nvSpPr>
        <p:spPr>
          <a:xfrm>
            <a:off x="4645025" y="1535113"/>
            <a:ext cx="4041775"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ct val="100000"/>
              <a:buFont typeface="Arial"/>
              <a:buNone/>
              <a:defRPr sz="2400" b="1" i="0" u="none" strike="noStrike" cap="none">
                <a:solidFill>
                  <a:schemeClr val="dk1"/>
                </a:solidFill>
                <a:latin typeface="Open Sans"/>
                <a:ea typeface="Open Sans"/>
                <a:cs typeface="Open Sans"/>
                <a:sym typeface="Open Sans"/>
              </a:defRPr>
            </a:lvl1pPr>
            <a:lvl2pPr marL="457200" marR="0" lvl="1" indent="0" algn="l" rtl="0">
              <a:spcBef>
                <a:spcPts val="400"/>
              </a:spcBef>
              <a:spcAft>
                <a:spcPts val="0"/>
              </a:spcAft>
              <a:buClr>
                <a:schemeClr val="dk1"/>
              </a:buClr>
              <a:buSzPct val="100000"/>
              <a:buFont typeface="Arial"/>
              <a:buNone/>
              <a:defRPr sz="2000" b="1" i="0" u="none" strike="noStrike" cap="none">
                <a:solidFill>
                  <a:schemeClr val="dk1"/>
                </a:solidFill>
                <a:latin typeface="Open Sans"/>
                <a:ea typeface="Open Sans"/>
                <a:cs typeface="Open Sans"/>
                <a:sym typeface="Open Sans"/>
              </a:defRPr>
            </a:lvl2pPr>
            <a:lvl3pPr marL="914400" marR="0" lvl="2" indent="0" algn="l" rtl="0">
              <a:spcBef>
                <a:spcPts val="360"/>
              </a:spcBef>
              <a:spcAft>
                <a:spcPts val="0"/>
              </a:spcAft>
              <a:buClr>
                <a:schemeClr val="dk1"/>
              </a:buClr>
              <a:buSzPct val="100000"/>
              <a:buFont typeface="Arial"/>
              <a:buNone/>
              <a:defRPr sz="1800" b="1" i="0" u="none" strike="noStrike" cap="none">
                <a:solidFill>
                  <a:schemeClr val="dk1"/>
                </a:solidFill>
                <a:latin typeface="Open Sans"/>
                <a:ea typeface="Open Sans"/>
                <a:cs typeface="Open Sans"/>
                <a:sym typeface="Open Sans"/>
              </a:defRPr>
            </a:lvl3pPr>
            <a:lvl4pPr marL="1371600" marR="0" lvl="3" indent="0" algn="l" rtl="0">
              <a:spcBef>
                <a:spcPts val="320"/>
              </a:spcBef>
              <a:spcAft>
                <a:spcPts val="0"/>
              </a:spcAft>
              <a:buClr>
                <a:schemeClr val="dk1"/>
              </a:buClr>
              <a:buSzPct val="100000"/>
              <a:buFont typeface="Arial"/>
              <a:buNone/>
              <a:defRPr sz="1600" b="1" i="0" u="none" strike="noStrike" cap="none">
                <a:solidFill>
                  <a:schemeClr val="dk1"/>
                </a:solidFill>
                <a:latin typeface="Open Sans"/>
                <a:ea typeface="Open Sans"/>
                <a:cs typeface="Open Sans"/>
                <a:sym typeface="Open Sans"/>
              </a:defRPr>
            </a:lvl4pPr>
            <a:lvl5pPr marL="1828800" marR="0" lvl="4" indent="0" algn="l" rtl="0">
              <a:spcBef>
                <a:spcPts val="320"/>
              </a:spcBef>
              <a:spcAft>
                <a:spcPts val="0"/>
              </a:spcAft>
              <a:buClr>
                <a:schemeClr val="dk1"/>
              </a:buClr>
              <a:buSzPct val="100000"/>
              <a:buFont typeface="Arial"/>
              <a:buNone/>
              <a:defRPr sz="1600" b="1" i="0" u="none" strike="noStrike" cap="none">
                <a:solidFill>
                  <a:schemeClr val="dk1"/>
                </a:solidFill>
                <a:latin typeface="Open Sans"/>
                <a:ea typeface="Open Sans"/>
                <a:cs typeface="Open Sans"/>
                <a:sym typeface="Open Sans"/>
              </a:defRPr>
            </a:lvl5pPr>
            <a:lvl6pPr marL="2286000" marR="0" lvl="5" indent="0" algn="l" rtl="0">
              <a:spcBef>
                <a:spcPts val="320"/>
              </a:spcBef>
              <a:buClr>
                <a:schemeClr val="dk1"/>
              </a:buClr>
              <a:buSzPct val="100000"/>
              <a:buFont typeface="Arial"/>
              <a:buNone/>
              <a:defRPr sz="1600" b="1" i="0" u="none" strike="noStrike" cap="none">
                <a:solidFill>
                  <a:schemeClr val="dk1"/>
                </a:solidFill>
                <a:latin typeface="Open Sans"/>
                <a:ea typeface="Open Sans"/>
                <a:cs typeface="Open Sans"/>
                <a:sym typeface="Open Sans"/>
              </a:defRPr>
            </a:lvl6pPr>
            <a:lvl7pPr marL="2743200" marR="0" lvl="6" indent="0" algn="l" rtl="0">
              <a:spcBef>
                <a:spcPts val="320"/>
              </a:spcBef>
              <a:buClr>
                <a:schemeClr val="dk1"/>
              </a:buClr>
              <a:buSzPct val="100000"/>
              <a:buFont typeface="Arial"/>
              <a:buNone/>
              <a:defRPr sz="1600" b="1" i="0" u="none" strike="noStrike" cap="none">
                <a:solidFill>
                  <a:schemeClr val="dk1"/>
                </a:solidFill>
                <a:latin typeface="Open Sans"/>
                <a:ea typeface="Open Sans"/>
                <a:cs typeface="Open Sans"/>
                <a:sym typeface="Open Sans"/>
              </a:defRPr>
            </a:lvl7pPr>
            <a:lvl8pPr marL="3200400" marR="0" lvl="7" indent="0" algn="l" rtl="0">
              <a:spcBef>
                <a:spcPts val="320"/>
              </a:spcBef>
              <a:buClr>
                <a:schemeClr val="dk1"/>
              </a:buClr>
              <a:buSzPct val="100000"/>
              <a:buFont typeface="Arial"/>
              <a:buNone/>
              <a:defRPr sz="1600" b="1" i="0" u="none" strike="noStrike" cap="none">
                <a:solidFill>
                  <a:schemeClr val="dk1"/>
                </a:solidFill>
                <a:latin typeface="Open Sans"/>
                <a:ea typeface="Open Sans"/>
                <a:cs typeface="Open Sans"/>
                <a:sym typeface="Open Sans"/>
              </a:defRPr>
            </a:lvl8pPr>
            <a:lvl9pPr marL="3657600" marR="0" lvl="8" indent="0" algn="l" rtl="0">
              <a:spcBef>
                <a:spcPts val="320"/>
              </a:spcBef>
              <a:buClr>
                <a:schemeClr val="dk1"/>
              </a:buClr>
              <a:buSzPct val="100000"/>
              <a:buFont typeface="Arial"/>
              <a:buNone/>
              <a:defRPr sz="1600" b="1" i="0" u="none" strike="noStrike" cap="none">
                <a:solidFill>
                  <a:schemeClr val="dk1"/>
                </a:solidFill>
                <a:latin typeface="Open Sans"/>
                <a:ea typeface="Open Sans"/>
                <a:cs typeface="Open Sans"/>
                <a:sym typeface="Open Sans"/>
              </a:defRPr>
            </a:lvl9pPr>
          </a:lstStyle>
          <a:p>
            <a:endParaRPr/>
          </a:p>
        </p:txBody>
      </p:sp>
      <p:sp>
        <p:nvSpPr>
          <p:cNvPr id="56" name="Shape 56"/>
          <p:cNvSpPr txBox="1">
            <a:spLocks noGrp="1"/>
          </p:cNvSpPr>
          <p:nvPr>
            <p:ph type="body" idx="4"/>
          </p:nvPr>
        </p:nvSpPr>
        <p:spPr>
          <a:xfrm>
            <a:off x="4645025" y="2174875"/>
            <a:ext cx="4041775"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ct val="100000"/>
              <a:buFont typeface="Arial"/>
              <a:buChar char="•"/>
              <a:defRPr sz="2400" b="0" i="0" u="none" strike="noStrike" cap="none">
                <a:solidFill>
                  <a:schemeClr val="dk1"/>
                </a:solidFill>
                <a:latin typeface="Open Sans"/>
                <a:ea typeface="Open Sans"/>
                <a:cs typeface="Open Sans"/>
                <a:sym typeface="Open Sans"/>
              </a:defRPr>
            </a:lvl1pPr>
            <a:lvl2pPr marL="742950" marR="0" lvl="1" indent="-158750" algn="l" rtl="0">
              <a:spcBef>
                <a:spcPts val="400"/>
              </a:spcBef>
              <a:spcAft>
                <a:spcPts val="0"/>
              </a:spcAft>
              <a:buClr>
                <a:schemeClr val="dk1"/>
              </a:buClr>
              <a:buSzPct val="100000"/>
              <a:buFont typeface="Arial"/>
              <a:buChar char="–"/>
              <a:defRPr sz="2000" b="0" i="0" u="none" strike="noStrike" cap="none">
                <a:solidFill>
                  <a:schemeClr val="dk1"/>
                </a:solidFill>
                <a:latin typeface="Open Sans"/>
                <a:ea typeface="Open Sans"/>
                <a:cs typeface="Open Sans"/>
                <a:sym typeface="Open Sans"/>
              </a:defRPr>
            </a:lvl2pPr>
            <a:lvl3pPr marL="1143000" marR="0" lvl="2" indent="-114300" algn="l" rtl="0">
              <a:spcBef>
                <a:spcPts val="360"/>
              </a:spcBef>
              <a:spcAft>
                <a:spcPts val="0"/>
              </a:spcAft>
              <a:buClr>
                <a:schemeClr val="dk1"/>
              </a:buClr>
              <a:buSzPct val="100000"/>
              <a:buFont typeface="Arial"/>
              <a:buChar char="•"/>
              <a:defRPr sz="1800" b="0" i="0" u="none" strike="noStrike" cap="none">
                <a:solidFill>
                  <a:schemeClr val="dk1"/>
                </a:solidFill>
                <a:latin typeface="Open Sans"/>
                <a:ea typeface="Open Sans"/>
                <a:cs typeface="Open Sans"/>
                <a:sym typeface="Open Sans"/>
              </a:defRPr>
            </a:lvl3pPr>
            <a:lvl4pPr marL="1600200" marR="0" lvl="3" indent="-127000" algn="l" rtl="0">
              <a:spcBef>
                <a:spcPts val="320"/>
              </a:spcBef>
              <a:spcAft>
                <a:spcPts val="0"/>
              </a:spcAft>
              <a:buClr>
                <a:schemeClr val="dk1"/>
              </a:buClr>
              <a:buSzPct val="100000"/>
              <a:buFont typeface="Arial"/>
              <a:buChar char="–"/>
              <a:defRPr sz="1600" b="0" i="0" u="none" strike="noStrike" cap="none">
                <a:solidFill>
                  <a:schemeClr val="dk1"/>
                </a:solidFill>
                <a:latin typeface="Open Sans"/>
                <a:ea typeface="Open Sans"/>
                <a:cs typeface="Open Sans"/>
                <a:sym typeface="Open Sans"/>
              </a:defRPr>
            </a:lvl4pPr>
            <a:lvl5pPr marL="2057400" marR="0" lvl="4" indent="-127000" algn="l" rtl="0">
              <a:spcBef>
                <a:spcPts val="320"/>
              </a:spcBef>
              <a:spcAft>
                <a:spcPts val="0"/>
              </a:spcAft>
              <a:buClr>
                <a:schemeClr val="dk1"/>
              </a:buClr>
              <a:buSzPct val="100000"/>
              <a:buFont typeface="Arial"/>
              <a:buChar char="»"/>
              <a:defRPr sz="1600" b="0" i="0" u="none" strike="noStrike" cap="none">
                <a:solidFill>
                  <a:schemeClr val="dk1"/>
                </a:solidFill>
                <a:latin typeface="Open Sans"/>
                <a:ea typeface="Open Sans"/>
                <a:cs typeface="Open Sans"/>
                <a:sym typeface="Open Sans"/>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Open Sans"/>
                <a:ea typeface="Open Sans"/>
                <a:cs typeface="Open Sans"/>
                <a:sym typeface="Open Sans"/>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Open Sans"/>
                <a:ea typeface="Open Sans"/>
                <a:cs typeface="Open Sans"/>
                <a:sym typeface="Open Sans"/>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Open Sans"/>
                <a:ea typeface="Open Sans"/>
                <a:cs typeface="Open Sans"/>
                <a:sym typeface="Open Sans"/>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Open Sans"/>
                <a:ea typeface="Open Sans"/>
                <a:cs typeface="Open Sans"/>
                <a:sym typeface="Open Sans"/>
              </a:defRPr>
            </a:lvl9pPr>
          </a:lstStyle>
          <a:p>
            <a:endParaRPr/>
          </a:p>
        </p:txBody>
      </p:sp>
      <p:sp>
        <p:nvSpPr>
          <p:cNvPr id="57" name="Shape 57"/>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spcAft>
                <a:spcPts val="0"/>
              </a:spcAft>
              <a:buNone/>
              <a:defRPr sz="1200">
                <a:solidFill>
                  <a:srgbClr val="888888"/>
                </a:solidFill>
                <a:latin typeface="Open Sans"/>
                <a:ea typeface="Open Sans"/>
                <a:cs typeface="Open Sans"/>
                <a:sym typeface="Open Sans"/>
              </a:defRPr>
            </a:lvl1pPr>
            <a:lvl2pPr marL="457200" marR="0" lvl="1"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2pPr>
            <a:lvl3pPr marL="914400" marR="0" lvl="2"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3pPr>
            <a:lvl4pPr marL="1371600" marR="0" lvl="3"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4pPr>
            <a:lvl5pPr marL="1828800" marR="0" lvl="4"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5pPr>
            <a:lvl6pPr marL="2286000" marR="0" lvl="5" indent="0" algn="l" rtl="0">
              <a:spcBef>
                <a:spcPts val="0"/>
              </a:spcBef>
              <a:buNone/>
              <a:defRPr sz="1800" b="0" i="0" u="none" strike="noStrike" cap="none">
                <a:solidFill>
                  <a:schemeClr val="dk1"/>
                </a:solidFill>
                <a:latin typeface="Open Sans"/>
                <a:ea typeface="Open Sans"/>
                <a:cs typeface="Open Sans"/>
                <a:sym typeface="Open Sans"/>
              </a:defRPr>
            </a:lvl6pPr>
            <a:lvl7pPr marL="2743200" marR="0" lvl="6" indent="0" algn="l" rtl="0">
              <a:spcBef>
                <a:spcPts val="0"/>
              </a:spcBef>
              <a:buNone/>
              <a:defRPr sz="1800" b="0" i="0" u="none" strike="noStrike" cap="none">
                <a:solidFill>
                  <a:schemeClr val="dk1"/>
                </a:solidFill>
                <a:latin typeface="Open Sans"/>
                <a:ea typeface="Open Sans"/>
                <a:cs typeface="Open Sans"/>
                <a:sym typeface="Open Sans"/>
              </a:defRPr>
            </a:lvl7pPr>
            <a:lvl8pPr marL="3200400" marR="0" lvl="7" indent="0" algn="l" rtl="0">
              <a:spcBef>
                <a:spcPts val="0"/>
              </a:spcBef>
              <a:buNone/>
              <a:defRPr sz="1800" b="0" i="0" u="none" strike="noStrike" cap="none">
                <a:solidFill>
                  <a:schemeClr val="dk1"/>
                </a:solidFill>
                <a:latin typeface="Open Sans"/>
                <a:ea typeface="Open Sans"/>
                <a:cs typeface="Open Sans"/>
                <a:sym typeface="Open Sans"/>
              </a:defRPr>
            </a:lvl8pPr>
            <a:lvl9pPr marL="3657600" marR="0" lvl="8" indent="0" algn="l" rtl="0">
              <a:spcBef>
                <a:spcPts val="0"/>
              </a:spcBef>
              <a:buNone/>
              <a:defRPr sz="1800" b="0" i="0" u="none" strike="noStrike" cap="none">
                <a:solidFill>
                  <a:schemeClr val="dk1"/>
                </a:solidFill>
                <a:latin typeface="Open Sans"/>
                <a:ea typeface="Open Sans"/>
                <a:cs typeface="Open Sans"/>
                <a:sym typeface="Open Sans"/>
              </a:defRPr>
            </a:lvl9pPr>
          </a:lstStyle>
          <a:p>
            <a:endParaRPr/>
          </a:p>
        </p:txBody>
      </p:sp>
      <p:sp>
        <p:nvSpPr>
          <p:cNvPr id="58" name="Shape 58"/>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1200">
                <a:solidFill>
                  <a:srgbClr val="888888"/>
                </a:solidFill>
                <a:latin typeface="Open Sans"/>
                <a:ea typeface="Open Sans"/>
                <a:cs typeface="Open Sans"/>
                <a:sym typeface="Open Sans"/>
              </a:defRPr>
            </a:lvl1pPr>
            <a:lvl2pPr marL="457200" marR="0" lvl="1"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2pPr>
            <a:lvl3pPr marL="914400" marR="0" lvl="2"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3pPr>
            <a:lvl4pPr marL="1371600" marR="0" lvl="3"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4pPr>
            <a:lvl5pPr marL="1828800" marR="0" lvl="4"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5pPr>
            <a:lvl6pPr marL="2286000" marR="0" lvl="5" indent="0" algn="l" rtl="0">
              <a:spcBef>
                <a:spcPts val="0"/>
              </a:spcBef>
              <a:buNone/>
              <a:defRPr sz="1800" b="0" i="0" u="none" strike="noStrike" cap="none">
                <a:solidFill>
                  <a:schemeClr val="dk1"/>
                </a:solidFill>
                <a:latin typeface="Open Sans"/>
                <a:ea typeface="Open Sans"/>
                <a:cs typeface="Open Sans"/>
                <a:sym typeface="Open Sans"/>
              </a:defRPr>
            </a:lvl6pPr>
            <a:lvl7pPr marL="2743200" marR="0" lvl="6" indent="0" algn="l" rtl="0">
              <a:spcBef>
                <a:spcPts val="0"/>
              </a:spcBef>
              <a:buNone/>
              <a:defRPr sz="1800" b="0" i="0" u="none" strike="noStrike" cap="none">
                <a:solidFill>
                  <a:schemeClr val="dk1"/>
                </a:solidFill>
                <a:latin typeface="Open Sans"/>
                <a:ea typeface="Open Sans"/>
                <a:cs typeface="Open Sans"/>
                <a:sym typeface="Open Sans"/>
              </a:defRPr>
            </a:lvl7pPr>
            <a:lvl8pPr marL="3200400" marR="0" lvl="7" indent="0" algn="l" rtl="0">
              <a:spcBef>
                <a:spcPts val="0"/>
              </a:spcBef>
              <a:buNone/>
              <a:defRPr sz="1800" b="0" i="0" u="none" strike="noStrike" cap="none">
                <a:solidFill>
                  <a:schemeClr val="dk1"/>
                </a:solidFill>
                <a:latin typeface="Open Sans"/>
                <a:ea typeface="Open Sans"/>
                <a:cs typeface="Open Sans"/>
                <a:sym typeface="Open Sans"/>
              </a:defRPr>
            </a:lvl8pPr>
            <a:lvl9pPr marL="3657600" marR="0" lvl="8" indent="0" algn="l" rtl="0">
              <a:spcBef>
                <a:spcPts val="0"/>
              </a:spcBef>
              <a:buNone/>
              <a:defRPr sz="1800" b="0" i="0" u="none" strike="noStrike" cap="none">
                <a:solidFill>
                  <a:schemeClr val="dk1"/>
                </a:solidFill>
                <a:latin typeface="Open Sans"/>
                <a:ea typeface="Open Sans"/>
                <a:cs typeface="Open Sans"/>
                <a:sym typeface="Open Sans"/>
              </a:defRPr>
            </a:lvl9pPr>
          </a:lstStyle>
          <a:p>
            <a:endParaRPr/>
          </a:p>
        </p:txBody>
      </p:sp>
      <p:sp>
        <p:nvSpPr>
          <p:cNvPr id="59" name="Shape 59"/>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cs-CZ" sz="1200">
                <a:solidFill>
                  <a:srgbClr val="888888"/>
                </a:solidFill>
                <a:latin typeface="Open Sans"/>
                <a:ea typeface="Open Sans"/>
                <a:cs typeface="Open Sans"/>
                <a:sym typeface="Open Sans"/>
              </a:rPr>
              <a:t>‹#›</a:t>
            </a:fld>
            <a:endParaRPr lang="cs-CZ" sz="1200">
              <a:solidFill>
                <a:srgbClr val="888888"/>
              </a:solidFill>
              <a:latin typeface="Open Sans"/>
              <a:ea typeface="Open Sans"/>
              <a:cs typeface="Open Sans"/>
              <a:sym typeface="Open San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cSld name="Obsah s titulkem">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457200" y="273050"/>
            <a:ext cx="3008313" cy="1162050"/>
          </a:xfrm>
          <a:prstGeom prst="rect">
            <a:avLst/>
          </a:prstGeom>
          <a:noFill/>
          <a:ln>
            <a:noFill/>
          </a:ln>
        </p:spPr>
        <p:txBody>
          <a:bodyPr wrap="square" lIns="91425" tIns="91425" rIns="91425" bIns="91425" anchor="b" anchorCtr="0"/>
          <a:lstStyle>
            <a:lvl1pPr marL="0" marR="0" lvl="0" indent="0" algn="l" rtl="0">
              <a:spcBef>
                <a:spcPts val="0"/>
              </a:spcBef>
              <a:spcAft>
                <a:spcPts val="0"/>
              </a:spcAft>
              <a:buNone/>
              <a:defRPr sz="2000" b="1" i="0" u="none" strike="noStrike" cap="none">
                <a:solidFill>
                  <a:schemeClr val="dk1"/>
                </a:solidFill>
                <a:latin typeface="Open Sans"/>
                <a:ea typeface="Open Sans"/>
                <a:cs typeface="Open Sans"/>
                <a:sym typeface="Open Sans"/>
              </a:defRPr>
            </a:lvl1pPr>
            <a:lvl2pPr marL="0" marR="0" lvl="1"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2pPr>
            <a:lvl3pPr marL="0" marR="0" lvl="2"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3pPr>
            <a:lvl4pPr marL="0" marR="0" lvl="3"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4pPr>
            <a:lvl5pPr marL="0" marR="0" lvl="4"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5pPr>
            <a:lvl6pPr marL="457200" marR="0" lvl="5"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6pPr>
            <a:lvl7pPr marL="914400" marR="0" lvl="6"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7pPr>
            <a:lvl8pPr marL="1371600" marR="0" lvl="7"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8pPr>
            <a:lvl9pPr marL="1828800" marR="0" lvl="8"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9pPr>
          </a:lstStyle>
          <a:p>
            <a:endParaRPr/>
          </a:p>
        </p:txBody>
      </p:sp>
      <p:sp>
        <p:nvSpPr>
          <p:cNvPr id="62" name="Shape 62"/>
          <p:cNvSpPr txBox="1">
            <a:spLocks noGrp="1"/>
          </p:cNvSpPr>
          <p:nvPr>
            <p:ph type="body" idx="1"/>
          </p:nvPr>
        </p:nvSpPr>
        <p:spPr>
          <a:xfrm>
            <a:off x="3575050" y="273050"/>
            <a:ext cx="5111750" cy="585311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Open Sans"/>
                <a:ea typeface="Open Sans"/>
                <a:cs typeface="Open Sans"/>
                <a:sym typeface="Open Sans"/>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Open Sans"/>
                <a:ea typeface="Open Sans"/>
                <a:cs typeface="Open Sans"/>
                <a:sym typeface="Open Sans"/>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Open Sans"/>
                <a:ea typeface="Open Sans"/>
                <a:cs typeface="Open Sans"/>
                <a:sym typeface="Open Sans"/>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Open Sans"/>
                <a:ea typeface="Open Sans"/>
                <a:cs typeface="Open Sans"/>
                <a:sym typeface="Open Sans"/>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Open Sans"/>
                <a:ea typeface="Open Sans"/>
                <a:cs typeface="Open Sans"/>
                <a:sym typeface="Open Sans"/>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Open Sans"/>
                <a:ea typeface="Open Sans"/>
                <a:cs typeface="Open Sans"/>
                <a:sym typeface="Open Sans"/>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Open Sans"/>
                <a:ea typeface="Open Sans"/>
                <a:cs typeface="Open Sans"/>
                <a:sym typeface="Open Sans"/>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Open Sans"/>
                <a:ea typeface="Open Sans"/>
                <a:cs typeface="Open Sans"/>
                <a:sym typeface="Open Sans"/>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Open Sans"/>
                <a:ea typeface="Open Sans"/>
                <a:cs typeface="Open Sans"/>
                <a:sym typeface="Open Sans"/>
              </a:defRPr>
            </a:lvl9pPr>
          </a:lstStyle>
          <a:p>
            <a:endParaRPr/>
          </a:p>
        </p:txBody>
      </p:sp>
      <p:sp>
        <p:nvSpPr>
          <p:cNvPr id="63" name="Shape 63"/>
          <p:cNvSpPr txBox="1">
            <a:spLocks noGrp="1"/>
          </p:cNvSpPr>
          <p:nvPr>
            <p:ph type="body" idx="2"/>
          </p:nvPr>
        </p:nvSpPr>
        <p:spPr>
          <a:xfrm>
            <a:off x="457200" y="1435100"/>
            <a:ext cx="3008313" cy="4691063"/>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ct val="100000"/>
              <a:buFont typeface="Arial"/>
              <a:buNone/>
              <a:defRPr sz="1400" b="0" i="0" u="none" strike="noStrike" cap="none">
                <a:solidFill>
                  <a:schemeClr val="dk1"/>
                </a:solidFill>
                <a:latin typeface="Open Sans"/>
                <a:ea typeface="Open Sans"/>
                <a:cs typeface="Open Sans"/>
                <a:sym typeface="Open Sans"/>
              </a:defRPr>
            </a:lvl1pPr>
            <a:lvl2pPr marL="457200" marR="0" lvl="1" indent="0" algn="l" rtl="0">
              <a:spcBef>
                <a:spcPts val="240"/>
              </a:spcBef>
              <a:spcAft>
                <a:spcPts val="0"/>
              </a:spcAft>
              <a:buClr>
                <a:schemeClr val="dk1"/>
              </a:buClr>
              <a:buSzPct val="100000"/>
              <a:buFont typeface="Arial"/>
              <a:buNone/>
              <a:defRPr sz="1200" b="0" i="0" u="none" strike="noStrike" cap="none">
                <a:solidFill>
                  <a:schemeClr val="dk1"/>
                </a:solidFill>
                <a:latin typeface="Open Sans"/>
                <a:ea typeface="Open Sans"/>
                <a:cs typeface="Open Sans"/>
                <a:sym typeface="Open Sans"/>
              </a:defRPr>
            </a:lvl2pPr>
            <a:lvl3pPr marL="914400" marR="0" lvl="2" indent="0" algn="l" rtl="0">
              <a:spcBef>
                <a:spcPts val="200"/>
              </a:spcBef>
              <a:spcAft>
                <a:spcPts val="0"/>
              </a:spcAft>
              <a:buClr>
                <a:schemeClr val="dk1"/>
              </a:buClr>
              <a:buSzPct val="100000"/>
              <a:buFont typeface="Arial"/>
              <a:buNone/>
              <a:defRPr sz="1000" b="0" i="0" u="none" strike="noStrike" cap="none">
                <a:solidFill>
                  <a:schemeClr val="dk1"/>
                </a:solidFill>
                <a:latin typeface="Open Sans"/>
                <a:ea typeface="Open Sans"/>
                <a:cs typeface="Open Sans"/>
                <a:sym typeface="Open Sans"/>
              </a:defRPr>
            </a:lvl3pPr>
            <a:lvl4pPr marL="1371600" marR="0" lvl="3" indent="0" algn="l" rtl="0">
              <a:spcBef>
                <a:spcPts val="180"/>
              </a:spcBef>
              <a:spcAft>
                <a:spcPts val="0"/>
              </a:spcAft>
              <a:buClr>
                <a:schemeClr val="dk1"/>
              </a:buClr>
              <a:buSzPct val="100000"/>
              <a:buFont typeface="Arial"/>
              <a:buNone/>
              <a:defRPr sz="900" b="0" i="0" u="none" strike="noStrike" cap="none">
                <a:solidFill>
                  <a:schemeClr val="dk1"/>
                </a:solidFill>
                <a:latin typeface="Open Sans"/>
                <a:ea typeface="Open Sans"/>
                <a:cs typeface="Open Sans"/>
                <a:sym typeface="Open Sans"/>
              </a:defRPr>
            </a:lvl4pPr>
            <a:lvl5pPr marL="1828800" marR="0" lvl="4" indent="0" algn="l" rtl="0">
              <a:spcBef>
                <a:spcPts val="180"/>
              </a:spcBef>
              <a:spcAft>
                <a:spcPts val="0"/>
              </a:spcAft>
              <a:buClr>
                <a:schemeClr val="dk1"/>
              </a:buClr>
              <a:buSzPct val="100000"/>
              <a:buFont typeface="Arial"/>
              <a:buNone/>
              <a:defRPr sz="900" b="0" i="0" u="none" strike="noStrike" cap="none">
                <a:solidFill>
                  <a:schemeClr val="dk1"/>
                </a:solidFill>
                <a:latin typeface="Open Sans"/>
                <a:ea typeface="Open Sans"/>
                <a:cs typeface="Open Sans"/>
                <a:sym typeface="Open Sans"/>
              </a:defRPr>
            </a:lvl5pPr>
            <a:lvl6pPr marL="2286000" marR="0" lvl="5" indent="0" algn="l" rtl="0">
              <a:spcBef>
                <a:spcPts val="180"/>
              </a:spcBef>
              <a:buClr>
                <a:schemeClr val="dk1"/>
              </a:buClr>
              <a:buSzPct val="100000"/>
              <a:buFont typeface="Arial"/>
              <a:buNone/>
              <a:defRPr sz="900" b="0" i="0" u="none" strike="noStrike" cap="none">
                <a:solidFill>
                  <a:schemeClr val="dk1"/>
                </a:solidFill>
                <a:latin typeface="Open Sans"/>
                <a:ea typeface="Open Sans"/>
                <a:cs typeface="Open Sans"/>
                <a:sym typeface="Open Sans"/>
              </a:defRPr>
            </a:lvl6pPr>
            <a:lvl7pPr marL="2743200" marR="0" lvl="6" indent="0" algn="l" rtl="0">
              <a:spcBef>
                <a:spcPts val="180"/>
              </a:spcBef>
              <a:buClr>
                <a:schemeClr val="dk1"/>
              </a:buClr>
              <a:buSzPct val="100000"/>
              <a:buFont typeface="Arial"/>
              <a:buNone/>
              <a:defRPr sz="900" b="0" i="0" u="none" strike="noStrike" cap="none">
                <a:solidFill>
                  <a:schemeClr val="dk1"/>
                </a:solidFill>
                <a:latin typeface="Open Sans"/>
                <a:ea typeface="Open Sans"/>
                <a:cs typeface="Open Sans"/>
                <a:sym typeface="Open Sans"/>
              </a:defRPr>
            </a:lvl7pPr>
            <a:lvl8pPr marL="3200400" marR="0" lvl="7" indent="0" algn="l" rtl="0">
              <a:spcBef>
                <a:spcPts val="180"/>
              </a:spcBef>
              <a:buClr>
                <a:schemeClr val="dk1"/>
              </a:buClr>
              <a:buSzPct val="100000"/>
              <a:buFont typeface="Arial"/>
              <a:buNone/>
              <a:defRPr sz="900" b="0" i="0" u="none" strike="noStrike" cap="none">
                <a:solidFill>
                  <a:schemeClr val="dk1"/>
                </a:solidFill>
                <a:latin typeface="Open Sans"/>
                <a:ea typeface="Open Sans"/>
                <a:cs typeface="Open Sans"/>
                <a:sym typeface="Open Sans"/>
              </a:defRPr>
            </a:lvl8pPr>
            <a:lvl9pPr marL="3657600" marR="0" lvl="8" indent="0" algn="l" rtl="0">
              <a:spcBef>
                <a:spcPts val="180"/>
              </a:spcBef>
              <a:buClr>
                <a:schemeClr val="dk1"/>
              </a:buClr>
              <a:buSzPct val="100000"/>
              <a:buFont typeface="Arial"/>
              <a:buNone/>
              <a:defRPr sz="900" b="0" i="0" u="none" strike="noStrike" cap="none">
                <a:solidFill>
                  <a:schemeClr val="dk1"/>
                </a:solidFill>
                <a:latin typeface="Open Sans"/>
                <a:ea typeface="Open Sans"/>
                <a:cs typeface="Open Sans"/>
                <a:sym typeface="Open Sans"/>
              </a:defRPr>
            </a:lvl9pPr>
          </a:lstStyle>
          <a:p>
            <a:endParaRPr/>
          </a:p>
        </p:txBody>
      </p:sp>
      <p:sp>
        <p:nvSpPr>
          <p:cNvPr id="64" name="Shape 64"/>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spcAft>
                <a:spcPts val="0"/>
              </a:spcAft>
              <a:buNone/>
              <a:defRPr sz="1200">
                <a:solidFill>
                  <a:srgbClr val="888888"/>
                </a:solidFill>
                <a:latin typeface="Open Sans"/>
                <a:ea typeface="Open Sans"/>
                <a:cs typeface="Open Sans"/>
                <a:sym typeface="Open Sans"/>
              </a:defRPr>
            </a:lvl1pPr>
            <a:lvl2pPr marL="457200" marR="0" lvl="1"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2pPr>
            <a:lvl3pPr marL="914400" marR="0" lvl="2"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3pPr>
            <a:lvl4pPr marL="1371600" marR="0" lvl="3"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4pPr>
            <a:lvl5pPr marL="1828800" marR="0" lvl="4"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5pPr>
            <a:lvl6pPr marL="2286000" marR="0" lvl="5" indent="0" algn="l" rtl="0">
              <a:spcBef>
                <a:spcPts val="0"/>
              </a:spcBef>
              <a:buNone/>
              <a:defRPr sz="1800" b="0" i="0" u="none" strike="noStrike" cap="none">
                <a:solidFill>
                  <a:schemeClr val="dk1"/>
                </a:solidFill>
                <a:latin typeface="Open Sans"/>
                <a:ea typeface="Open Sans"/>
                <a:cs typeface="Open Sans"/>
                <a:sym typeface="Open Sans"/>
              </a:defRPr>
            </a:lvl6pPr>
            <a:lvl7pPr marL="2743200" marR="0" lvl="6" indent="0" algn="l" rtl="0">
              <a:spcBef>
                <a:spcPts val="0"/>
              </a:spcBef>
              <a:buNone/>
              <a:defRPr sz="1800" b="0" i="0" u="none" strike="noStrike" cap="none">
                <a:solidFill>
                  <a:schemeClr val="dk1"/>
                </a:solidFill>
                <a:latin typeface="Open Sans"/>
                <a:ea typeface="Open Sans"/>
                <a:cs typeface="Open Sans"/>
                <a:sym typeface="Open Sans"/>
              </a:defRPr>
            </a:lvl7pPr>
            <a:lvl8pPr marL="3200400" marR="0" lvl="7" indent="0" algn="l" rtl="0">
              <a:spcBef>
                <a:spcPts val="0"/>
              </a:spcBef>
              <a:buNone/>
              <a:defRPr sz="1800" b="0" i="0" u="none" strike="noStrike" cap="none">
                <a:solidFill>
                  <a:schemeClr val="dk1"/>
                </a:solidFill>
                <a:latin typeface="Open Sans"/>
                <a:ea typeface="Open Sans"/>
                <a:cs typeface="Open Sans"/>
                <a:sym typeface="Open Sans"/>
              </a:defRPr>
            </a:lvl8pPr>
            <a:lvl9pPr marL="3657600" marR="0" lvl="8" indent="0" algn="l" rtl="0">
              <a:spcBef>
                <a:spcPts val="0"/>
              </a:spcBef>
              <a:buNone/>
              <a:defRPr sz="1800" b="0" i="0" u="none" strike="noStrike" cap="none">
                <a:solidFill>
                  <a:schemeClr val="dk1"/>
                </a:solidFill>
                <a:latin typeface="Open Sans"/>
                <a:ea typeface="Open Sans"/>
                <a:cs typeface="Open Sans"/>
                <a:sym typeface="Open Sans"/>
              </a:defRPr>
            </a:lvl9pPr>
          </a:lstStyle>
          <a:p>
            <a:endParaRPr/>
          </a:p>
        </p:txBody>
      </p:sp>
      <p:sp>
        <p:nvSpPr>
          <p:cNvPr id="65" name="Shape 65"/>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1200">
                <a:solidFill>
                  <a:srgbClr val="888888"/>
                </a:solidFill>
                <a:latin typeface="Open Sans"/>
                <a:ea typeface="Open Sans"/>
                <a:cs typeface="Open Sans"/>
                <a:sym typeface="Open Sans"/>
              </a:defRPr>
            </a:lvl1pPr>
            <a:lvl2pPr marL="457200" marR="0" lvl="1"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2pPr>
            <a:lvl3pPr marL="914400" marR="0" lvl="2"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3pPr>
            <a:lvl4pPr marL="1371600" marR="0" lvl="3"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4pPr>
            <a:lvl5pPr marL="1828800" marR="0" lvl="4"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5pPr>
            <a:lvl6pPr marL="2286000" marR="0" lvl="5" indent="0" algn="l" rtl="0">
              <a:spcBef>
                <a:spcPts val="0"/>
              </a:spcBef>
              <a:buNone/>
              <a:defRPr sz="1800" b="0" i="0" u="none" strike="noStrike" cap="none">
                <a:solidFill>
                  <a:schemeClr val="dk1"/>
                </a:solidFill>
                <a:latin typeface="Open Sans"/>
                <a:ea typeface="Open Sans"/>
                <a:cs typeface="Open Sans"/>
                <a:sym typeface="Open Sans"/>
              </a:defRPr>
            </a:lvl6pPr>
            <a:lvl7pPr marL="2743200" marR="0" lvl="6" indent="0" algn="l" rtl="0">
              <a:spcBef>
                <a:spcPts val="0"/>
              </a:spcBef>
              <a:buNone/>
              <a:defRPr sz="1800" b="0" i="0" u="none" strike="noStrike" cap="none">
                <a:solidFill>
                  <a:schemeClr val="dk1"/>
                </a:solidFill>
                <a:latin typeface="Open Sans"/>
                <a:ea typeface="Open Sans"/>
                <a:cs typeface="Open Sans"/>
                <a:sym typeface="Open Sans"/>
              </a:defRPr>
            </a:lvl7pPr>
            <a:lvl8pPr marL="3200400" marR="0" lvl="7" indent="0" algn="l" rtl="0">
              <a:spcBef>
                <a:spcPts val="0"/>
              </a:spcBef>
              <a:buNone/>
              <a:defRPr sz="1800" b="0" i="0" u="none" strike="noStrike" cap="none">
                <a:solidFill>
                  <a:schemeClr val="dk1"/>
                </a:solidFill>
                <a:latin typeface="Open Sans"/>
                <a:ea typeface="Open Sans"/>
                <a:cs typeface="Open Sans"/>
                <a:sym typeface="Open Sans"/>
              </a:defRPr>
            </a:lvl8pPr>
            <a:lvl9pPr marL="3657600" marR="0" lvl="8" indent="0" algn="l" rtl="0">
              <a:spcBef>
                <a:spcPts val="0"/>
              </a:spcBef>
              <a:buNone/>
              <a:defRPr sz="1800" b="0" i="0" u="none" strike="noStrike" cap="none">
                <a:solidFill>
                  <a:schemeClr val="dk1"/>
                </a:solidFill>
                <a:latin typeface="Open Sans"/>
                <a:ea typeface="Open Sans"/>
                <a:cs typeface="Open Sans"/>
                <a:sym typeface="Open Sans"/>
              </a:defRPr>
            </a:lvl9pPr>
          </a:lstStyle>
          <a:p>
            <a:endParaRPr/>
          </a:p>
        </p:txBody>
      </p:sp>
      <p:sp>
        <p:nvSpPr>
          <p:cNvPr id="66" name="Shape 66"/>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cs-CZ" sz="1200">
                <a:solidFill>
                  <a:srgbClr val="888888"/>
                </a:solidFill>
                <a:latin typeface="Open Sans"/>
                <a:ea typeface="Open Sans"/>
                <a:cs typeface="Open Sans"/>
                <a:sym typeface="Open Sans"/>
              </a:rPr>
              <a:t>‹#›</a:t>
            </a:fld>
            <a:endParaRPr lang="cs-CZ" sz="1200">
              <a:solidFill>
                <a:srgbClr val="888888"/>
              </a:solidFill>
              <a:latin typeface="Open Sans"/>
              <a:ea typeface="Open Sans"/>
              <a:cs typeface="Open Sans"/>
              <a:sym typeface="Open San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cSld name="Obrázek s titulkem">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1792288" y="4800600"/>
            <a:ext cx="5486400" cy="566738"/>
          </a:xfrm>
          <a:prstGeom prst="rect">
            <a:avLst/>
          </a:prstGeom>
          <a:noFill/>
          <a:ln>
            <a:noFill/>
          </a:ln>
        </p:spPr>
        <p:txBody>
          <a:bodyPr wrap="square" lIns="91425" tIns="91425" rIns="91425" bIns="91425" anchor="b" anchorCtr="0"/>
          <a:lstStyle>
            <a:lvl1pPr marL="0" marR="0" lvl="0" indent="0" algn="l" rtl="0">
              <a:spcBef>
                <a:spcPts val="0"/>
              </a:spcBef>
              <a:spcAft>
                <a:spcPts val="0"/>
              </a:spcAft>
              <a:buNone/>
              <a:defRPr sz="2000" b="1" i="0" u="none" strike="noStrike" cap="none">
                <a:solidFill>
                  <a:schemeClr val="dk1"/>
                </a:solidFill>
                <a:latin typeface="Open Sans"/>
                <a:ea typeface="Open Sans"/>
                <a:cs typeface="Open Sans"/>
                <a:sym typeface="Open Sans"/>
              </a:defRPr>
            </a:lvl1pPr>
            <a:lvl2pPr marL="0" marR="0" lvl="1"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2pPr>
            <a:lvl3pPr marL="0" marR="0" lvl="2"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3pPr>
            <a:lvl4pPr marL="0" marR="0" lvl="3"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4pPr>
            <a:lvl5pPr marL="0" marR="0" lvl="4"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5pPr>
            <a:lvl6pPr marL="457200" marR="0" lvl="5"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6pPr>
            <a:lvl7pPr marL="914400" marR="0" lvl="6"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7pPr>
            <a:lvl8pPr marL="1371600" marR="0" lvl="7"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8pPr>
            <a:lvl9pPr marL="1828800" marR="0" lvl="8"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9pPr>
          </a:lstStyle>
          <a:p>
            <a:endParaRPr/>
          </a:p>
        </p:txBody>
      </p:sp>
      <p:sp>
        <p:nvSpPr>
          <p:cNvPr id="69" name="Shape 69"/>
          <p:cNvSpPr>
            <a:spLocks noGrp="1"/>
          </p:cNvSpPr>
          <p:nvPr>
            <p:ph type="pic" idx="2"/>
          </p:nvPr>
        </p:nvSpPr>
        <p:spPr>
          <a:xfrm>
            <a:off x="1792288" y="612775"/>
            <a:ext cx="5486400" cy="4114800"/>
          </a:xfrm>
          <a:prstGeom prst="rect">
            <a:avLst/>
          </a:prstGeom>
          <a:noFill/>
          <a:ln>
            <a:noFill/>
          </a:ln>
        </p:spPr>
        <p:txBody>
          <a:bodyPr wrap="square" lIns="91425" tIns="91425" rIns="91425" bIns="91425" anchor="t" anchorCtr="0"/>
          <a:lstStyle>
            <a:lvl1pPr marL="0" marR="0" lvl="0" indent="0" algn="l" rtl="0">
              <a:spcBef>
                <a:spcPts val="640"/>
              </a:spcBef>
              <a:spcAft>
                <a:spcPts val="0"/>
              </a:spcAft>
              <a:buClr>
                <a:schemeClr val="dk1"/>
              </a:buClr>
              <a:buSzPct val="100000"/>
              <a:buFont typeface="Arial"/>
              <a:buNone/>
              <a:defRPr sz="3200" b="0" i="0" u="none" strike="noStrike" cap="none">
                <a:solidFill>
                  <a:schemeClr val="dk1"/>
                </a:solidFill>
                <a:latin typeface="Open Sans"/>
                <a:ea typeface="Open Sans"/>
                <a:cs typeface="Open Sans"/>
                <a:sym typeface="Open Sans"/>
              </a:defRPr>
            </a:lvl1pPr>
            <a:lvl2pPr marL="457200" marR="0" lvl="1" indent="0" algn="l" rtl="0">
              <a:spcBef>
                <a:spcPts val="560"/>
              </a:spcBef>
              <a:spcAft>
                <a:spcPts val="0"/>
              </a:spcAft>
              <a:buClr>
                <a:schemeClr val="dk1"/>
              </a:buClr>
              <a:buSzPct val="100000"/>
              <a:buFont typeface="Arial"/>
              <a:buNone/>
              <a:defRPr sz="2800" b="0" i="0" u="none" strike="noStrike" cap="none">
                <a:solidFill>
                  <a:schemeClr val="dk1"/>
                </a:solidFill>
                <a:latin typeface="Open Sans"/>
                <a:ea typeface="Open Sans"/>
                <a:cs typeface="Open Sans"/>
                <a:sym typeface="Open Sans"/>
              </a:defRPr>
            </a:lvl2pPr>
            <a:lvl3pPr marL="914400" marR="0" lvl="2" indent="0" algn="l" rtl="0">
              <a:spcBef>
                <a:spcPts val="480"/>
              </a:spcBef>
              <a:spcAft>
                <a:spcPts val="0"/>
              </a:spcAft>
              <a:buClr>
                <a:schemeClr val="dk1"/>
              </a:buClr>
              <a:buSzPct val="100000"/>
              <a:buFont typeface="Arial"/>
              <a:buNone/>
              <a:defRPr sz="2400" b="0" i="0" u="none" strike="noStrike" cap="none">
                <a:solidFill>
                  <a:schemeClr val="dk1"/>
                </a:solidFill>
                <a:latin typeface="Open Sans"/>
                <a:ea typeface="Open Sans"/>
                <a:cs typeface="Open Sans"/>
                <a:sym typeface="Open Sans"/>
              </a:defRPr>
            </a:lvl3pPr>
            <a:lvl4pPr marL="1371600" marR="0" lvl="3" indent="0" algn="l" rtl="0">
              <a:spcBef>
                <a:spcPts val="400"/>
              </a:spcBef>
              <a:spcAft>
                <a:spcPts val="0"/>
              </a:spcAft>
              <a:buClr>
                <a:schemeClr val="dk1"/>
              </a:buClr>
              <a:buSzPct val="100000"/>
              <a:buFont typeface="Arial"/>
              <a:buNone/>
              <a:defRPr sz="2000" b="0" i="0" u="none" strike="noStrike" cap="none">
                <a:solidFill>
                  <a:schemeClr val="dk1"/>
                </a:solidFill>
                <a:latin typeface="Open Sans"/>
                <a:ea typeface="Open Sans"/>
                <a:cs typeface="Open Sans"/>
                <a:sym typeface="Open Sans"/>
              </a:defRPr>
            </a:lvl4pPr>
            <a:lvl5pPr marL="1828800" marR="0" lvl="4" indent="0" algn="l" rtl="0">
              <a:spcBef>
                <a:spcPts val="400"/>
              </a:spcBef>
              <a:spcAft>
                <a:spcPts val="0"/>
              </a:spcAft>
              <a:buClr>
                <a:schemeClr val="dk1"/>
              </a:buClr>
              <a:buSzPct val="100000"/>
              <a:buFont typeface="Arial"/>
              <a:buNone/>
              <a:defRPr sz="2000" b="0" i="0" u="none" strike="noStrike" cap="none">
                <a:solidFill>
                  <a:schemeClr val="dk1"/>
                </a:solidFill>
                <a:latin typeface="Open Sans"/>
                <a:ea typeface="Open Sans"/>
                <a:cs typeface="Open Sans"/>
                <a:sym typeface="Open Sans"/>
              </a:defRPr>
            </a:lvl5pPr>
            <a:lvl6pPr marL="2286000" marR="0" lvl="5" indent="0" algn="l" rtl="0">
              <a:spcBef>
                <a:spcPts val="400"/>
              </a:spcBef>
              <a:buClr>
                <a:schemeClr val="dk1"/>
              </a:buClr>
              <a:buSzPct val="100000"/>
              <a:buFont typeface="Arial"/>
              <a:buNone/>
              <a:defRPr sz="2000" b="0" i="0" u="none" strike="noStrike" cap="none">
                <a:solidFill>
                  <a:schemeClr val="dk1"/>
                </a:solidFill>
                <a:latin typeface="Open Sans"/>
                <a:ea typeface="Open Sans"/>
                <a:cs typeface="Open Sans"/>
                <a:sym typeface="Open Sans"/>
              </a:defRPr>
            </a:lvl6pPr>
            <a:lvl7pPr marL="2743200" marR="0" lvl="6" indent="0" algn="l" rtl="0">
              <a:spcBef>
                <a:spcPts val="400"/>
              </a:spcBef>
              <a:buClr>
                <a:schemeClr val="dk1"/>
              </a:buClr>
              <a:buSzPct val="100000"/>
              <a:buFont typeface="Arial"/>
              <a:buNone/>
              <a:defRPr sz="2000" b="0" i="0" u="none" strike="noStrike" cap="none">
                <a:solidFill>
                  <a:schemeClr val="dk1"/>
                </a:solidFill>
                <a:latin typeface="Open Sans"/>
                <a:ea typeface="Open Sans"/>
                <a:cs typeface="Open Sans"/>
                <a:sym typeface="Open Sans"/>
              </a:defRPr>
            </a:lvl7pPr>
            <a:lvl8pPr marL="3200400" marR="0" lvl="7" indent="0" algn="l" rtl="0">
              <a:spcBef>
                <a:spcPts val="400"/>
              </a:spcBef>
              <a:buClr>
                <a:schemeClr val="dk1"/>
              </a:buClr>
              <a:buSzPct val="100000"/>
              <a:buFont typeface="Arial"/>
              <a:buNone/>
              <a:defRPr sz="2000" b="0" i="0" u="none" strike="noStrike" cap="none">
                <a:solidFill>
                  <a:schemeClr val="dk1"/>
                </a:solidFill>
                <a:latin typeface="Open Sans"/>
                <a:ea typeface="Open Sans"/>
                <a:cs typeface="Open Sans"/>
                <a:sym typeface="Open Sans"/>
              </a:defRPr>
            </a:lvl8pPr>
            <a:lvl9pPr marL="3657600" marR="0" lvl="8" indent="0" algn="l" rtl="0">
              <a:spcBef>
                <a:spcPts val="400"/>
              </a:spcBef>
              <a:buClr>
                <a:schemeClr val="dk1"/>
              </a:buClr>
              <a:buSzPct val="100000"/>
              <a:buFont typeface="Arial"/>
              <a:buNone/>
              <a:defRPr sz="2000" b="0" i="0" u="none" strike="noStrike" cap="none">
                <a:solidFill>
                  <a:schemeClr val="dk1"/>
                </a:solidFill>
                <a:latin typeface="Open Sans"/>
                <a:ea typeface="Open Sans"/>
                <a:cs typeface="Open Sans"/>
                <a:sym typeface="Open Sans"/>
              </a:defRPr>
            </a:lvl9pPr>
          </a:lstStyle>
          <a:p>
            <a:endParaRPr/>
          </a:p>
        </p:txBody>
      </p:sp>
      <p:sp>
        <p:nvSpPr>
          <p:cNvPr id="70" name="Shape 70"/>
          <p:cNvSpPr txBox="1">
            <a:spLocks noGrp="1"/>
          </p:cNvSpPr>
          <p:nvPr>
            <p:ph type="body" idx="1"/>
          </p:nvPr>
        </p:nvSpPr>
        <p:spPr>
          <a:xfrm>
            <a:off x="1792288" y="5367338"/>
            <a:ext cx="5486400" cy="804862"/>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ct val="100000"/>
              <a:buFont typeface="Arial"/>
              <a:buNone/>
              <a:defRPr sz="1400" b="0" i="0" u="none" strike="noStrike" cap="none">
                <a:solidFill>
                  <a:schemeClr val="dk1"/>
                </a:solidFill>
                <a:latin typeface="Open Sans"/>
                <a:ea typeface="Open Sans"/>
                <a:cs typeface="Open Sans"/>
                <a:sym typeface="Open Sans"/>
              </a:defRPr>
            </a:lvl1pPr>
            <a:lvl2pPr marL="457200" marR="0" lvl="1" indent="0" algn="l" rtl="0">
              <a:spcBef>
                <a:spcPts val="240"/>
              </a:spcBef>
              <a:spcAft>
                <a:spcPts val="0"/>
              </a:spcAft>
              <a:buClr>
                <a:schemeClr val="dk1"/>
              </a:buClr>
              <a:buSzPct val="100000"/>
              <a:buFont typeface="Arial"/>
              <a:buNone/>
              <a:defRPr sz="1200" b="0" i="0" u="none" strike="noStrike" cap="none">
                <a:solidFill>
                  <a:schemeClr val="dk1"/>
                </a:solidFill>
                <a:latin typeface="Open Sans"/>
                <a:ea typeface="Open Sans"/>
                <a:cs typeface="Open Sans"/>
                <a:sym typeface="Open Sans"/>
              </a:defRPr>
            </a:lvl2pPr>
            <a:lvl3pPr marL="914400" marR="0" lvl="2" indent="0" algn="l" rtl="0">
              <a:spcBef>
                <a:spcPts val="200"/>
              </a:spcBef>
              <a:spcAft>
                <a:spcPts val="0"/>
              </a:spcAft>
              <a:buClr>
                <a:schemeClr val="dk1"/>
              </a:buClr>
              <a:buSzPct val="100000"/>
              <a:buFont typeface="Arial"/>
              <a:buNone/>
              <a:defRPr sz="1000" b="0" i="0" u="none" strike="noStrike" cap="none">
                <a:solidFill>
                  <a:schemeClr val="dk1"/>
                </a:solidFill>
                <a:latin typeface="Open Sans"/>
                <a:ea typeface="Open Sans"/>
                <a:cs typeface="Open Sans"/>
                <a:sym typeface="Open Sans"/>
              </a:defRPr>
            </a:lvl3pPr>
            <a:lvl4pPr marL="1371600" marR="0" lvl="3" indent="0" algn="l" rtl="0">
              <a:spcBef>
                <a:spcPts val="180"/>
              </a:spcBef>
              <a:spcAft>
                <a:spcPts val="0"/>
              </a:spcAft>
              <a:buClr>
                <a:schemeClr val="dk1"/>
              </a:buClr>
              <a:buSzPct val="100000"/>
              <a:buFont typeface="Arial"/>
              <a:buNone/>
              <a:defRPr sz="900" b="0" i="0" u="none" strike="noStrike" cap="none">
                <a:solidFill>
                  <a:schemeClr val="dk1"/>
                </a:solidFill>
                <a:latin typeface="Open Sans"/>
                <a:ea typeface="Open Sans"/>
                <a:cs typeface="Open Sans"/>
                <a:sym typeface="Open Sans"/>
              </a:defRPr>
            </a:lvl4pPr>
            <a:lvl5pPr marL="1828800" marR="0" lvl="4" indent="0" algn="l" rtl="0">
              <a:spcBef>
                <a:spcPts val="180"/>
              </a:spcBef>
              <a:spcAft>
                <a:spcPts val="0"/>
              </a:spcAft>
              <a:buClr>
                <a:schemeClr val="dk1"/>
              </a:buClr>
              <a:buSzPct val="100000"/>
              <a:buFont typeface="Arial"/>
              <a:buNone/>
              <a:defRPr sz="900" b="0" i="0" u="none" strike="noStrike" cap="none">
                <a:solidFill>
                  <a:schemeClr val="dk1"/>
                </a:solidFill>
                <a:latin typeface="Open Sans"/>
                <a:ea typeface="Open Sans"/>
                <a:cs typeface="Open Sans"/>
                <a:sym typeface="Open Sans"/>
              </a:defRPr>
            </a:lvl5pPr>
            <a:lvl6pPr marL="2286000" marR="0" lvl="5" indent="0" algn="l" rtl="0">
              <a:spcBef>
                <a:spcPts val="180"/>
              </a:spcBef>
              <a:buClr>
                <a:schemeClr val="dk1"/>
              </a:buClr>
              <a:buSzPct val="100000"/>
              <a:buFont typeface="Arial"/>
              <a:buNone/>
              <a:defRPr sz="900" b="0" i="0" u="none" strike="noStrike" cap="none">
                <a:solidFill>
                  <a:schemeClr val="dk1"/>
                </a:solidFill>
                <a:latin typeface="Open Sans"/>
                <a:ea typeface="Open Sans"/>
                <a:cs typeface="Open Sans"/>
                <a:sym typeface="Open Sans"/>
              </a:defRPr>
            </a:lvl6pPr>
            <a:lvl7pPr marL="2743200" marR="0" lvl="6" indent="0" algn="l" rtl="0">
              <a:spcBef>
                <a:spcPts val="180"/>
              </a:spcBef>
              <a:buClr>
                <a:schemeClr val="dk1"/>
              </a:buClr>
              <a:buSzPct val="100000"/>
              <a:buFont typeface="Arial"/>
              <a:buNone/>
              <a:defRPr sz="900" b="0" i="0" u="none" strike="noStrike" cap="none">
                <a:solidFill>
                  <a:schemeClr val="dk1"/>
                </a:solidFill>
                <a:latin typeface="Open Sans"/>
                <a:ea typeface="Open Sans"/>
                <a:cs typeface="Open Sans"/>
                <a:sym typeface="Open Sans"/>
              </a:defRPr>
            </a:lvl7pPr>
            <a:lvl8pPr marL="3200400" marR="0" lvl="7" indent="0" algn="l" rtl="0">
              <a:spcBef>
                <a:spcPts val="180"/>
              </a:spcBef>
              <a:buClr>
                <a:schemeClr val="dk1"/>
              </a:buClr>
              <a:buSzPct val="100000"/>
              <a:buFont typeface="Arial"/>
              <a:buNone/>
              <a:defRPr sz="900" b="0" i="0" u="none" strike="noStrike" cap="none">
                <a:solidFill>
                  <a:schemeClr val="dk1"/>
                </a:solidFill>
                <a:latin typeface="Open Sans"/>
                <a:ea typeface="Open Sans"/>
                <a:cs typeface="Open Sans"/>
                <a:sym typeface="Open Sans"/>
              </a:defRPr>
            </a:lvl8pPr>
            <a:lvl9pPr marL="3657600" marR="0" lvl="8" indent="0" algn="l" rtl="0">
              <a:spcBef>
                <a:spcPts val="180"/>
              </a:spcBef>
              <a:buClr>
                <a:schemeClr val="dk1"/>
              </a:buClr>
              <a:buSzPct val="100000"/>
              <a:buFont typeface="Arial"/>
              <a:buNone/>
              <a:defRPr sz="900" b="0" i="0" u="none" strike="noStrike" cap="none">
                <a:solidFill>
                  <a:schemeClr val="dk1"/>
                </a:solidFill>
                <a:latin typeface="Open Sans"/>
                <a:ea typeface="Open Sans"/>
                <a:cs typeface="Open Sans"/>
                <a:sym typeface="Open Sans"/>
              </a:defRPr>
            </a:lvl9pPr>
          </a:lstStyle>
          <a:p>
            <a:endParaRPr/>
          </a:p>
        </p:txBody>
      </p:sp>
      <p:sp>
        <p:nvSpPr>
          <p:cNvPr id="71" name="Shape 71"/>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spcAft>
                <a:spcPts val="0"/>
              </a:spcAft>
              <a:buNone/>
              <a:defRPr sz="1200">
                <a:solidFill>
                  <a:srgbClr val="888888"/>
                </a:solidFill>
                <a:latin typeface="Open Sans"/>
                <a:ea typeface="Open Sans"/>
                <a:cs typeface="Open Sans"/>
                <a:sym typeface="Open Sans"/>
              </a:defRPr>
            </a:lvl1pPr>
            <a:lvl2pPr marL="457200" marR="0" lvl="1"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2pPr>
            <a:lvl3pPr marL="914400" marR="0" lvl="2"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3pPr>
            <a:lvl4pPr marL="1371600" marR="0" lvl="3"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4pPr>
            <a:lvl5pPr marL="1828800" marR="0" lvl="4"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5pPr>
            <a:lvl6pPr marL="2286000" marR="0" lvl="5" indent="0" algn="l" rtl="0">
              <a:spcBef>
                <a:spcPts val="0"/>
              </a:spcBef>
              <a:buNone/>
              <a:defRPr sz="1800" b="0" i="0" u="none" strike="noStrike" cap="none">
                <a:solidFill>
                  <a:schemeClr val="dk1"/>
                </a:solidFill>
                <a:latin typeface="Open Sans"/>
                <a:ea typeface="Open Sans"/>
                <a:cs typeface="Open Sans"/>
                <a:sym typeface="Open Sans"/>
              </a:defRPr>
            </a:lvl6pPr>
            <a:lvl7pPr marL="2743200" marR="0" lvl="6" indent="0" algn="l" rtl="0">
              <a:spcBef>
                <a:spcPts val="0"/>
              </a:spcBef>
              <a:buNone/>
              <a:defRPr sz="1800" b="0" i="0" u="none" strike="noStrike" cap="none">
                <a:solidFill>
                  <a:schemeClr val="dk1"/>
                </a:solidFill>
                <a:latin typeface="Open Sans"/>
                <a:ea typeface="Open Sans"/>
                <a:cs typeface="Open Sans"/>
                <a:sym typeface="Open Sans"/>
              </a:defRPr>
            </a:lvl7pPr>
            <a:lvl8pPr marL="3200400" marR="0" lvl="7" indent="0" algn="l" rtl="0">
              <a:spcBef>
                <a:spcPts val="0"/>
              </a:spcBef>
              <a:buNone/>
              <a:defRPr sz="1800" b="0" i="0" u="none" strike="noStrike" cap="none">
                <a:solidFill>
                  <a:schemeClr val="dk1"/>
                </a:solidFill>
                <a:latin typeface="Open Sans"/>
                <a:ea typeface="Open Sans"/>
                <a:cs typeface="Open Sans"/>
                <a:sym typeface="Open Sans"/>
              </a:defRPr>
            </a:lvl8pPr>
            <a:lvl9pPr marL="3657600" marR="0" lvl="8" indent="0" algn="l" rtl="0">
              <a:spcBef>
                <a:spcPts val="0"/>
              </a:spcBef>
              <a:buNone/>
              <a:defRPr sz="1800" b="0" i="0" u="none" strike="noStrike" cap="none">
                <a:solidFill>
                  <a:schemeClr val="dk1"/>
                </a:solidFill>
                <a:latin typeface="Open Sans"/>
                <a:ea typeface="Open Sans"/>
                <a:cs typeface="Open Sans"/>
                <a:sym typeface="Open Sans"/>
              </a:defRPr>
            </a:lvl9pPr>
          </a:lstStyle>
          <a:p>
            <a:endParaRPr/>
          </a:p>
        </p:txBody>
      </p:sp>
      <p:sp>
        <p:nvSpPr>
          <p:cNvPr id="72" name="Shape 72"/>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1200">
                <a:solidFill>
                  <a:srgbClr val="888888"/>
                </a:solidFill>
                <a:latin typeface="Open Sans"/>
                <a:ea typeface="Open Sans"/>
                <a:cs typeface="Open Sans"/>
                <a:sym typeface="Open Sans"/>
              </a:defRPr>
            </a:lvl1pPr>
            <a:lvl2pPr marL="457200" marR="0" lvl="1"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2pPr>
            <a:lvl3pPr marL="914400" marR="0" lvl="2"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3pPr>
            <a:lvl4pPr marL="1371600" marR="0" lvl="3"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4pPr>
            <a:lvl5pPr marL="1828800" marR="0" lvl="4"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5pPr>
            <a:lvl6pPr marL="2286000" marR="0" lvl="5" indent="0" algn="l" rtl="0">
              <a:spcBef>
                <a:spcPts val="0"/>
              </a:spcBef>
              <a:buNone/>
              <a:defRPr sz="1800" b="0" i="0" u="none" strike="noStrike" cap="none">
                <a:solidFill>
                  <a:schemeClr val="dk1"/>
                </a:solidFill>
                <a:latin typeface="Open Sans"/>
                <a:ea typeface="Open Sans"/>
                <a:cs typeface="Open Sans"/>
                <a:sym typeface="Open Sans"/>
              </a:defRPr>
            </a:lvl6pPr>
            <a:lvl7pPr marL="2743200" marR="0" lvl="6" indent="0" algn="l" rtl="0">
              <a:spcBef>
                <a:spcPts val="0"/>
              </a:spcBef>
              <a:buNone/>
              <a:defRPr sz="1800" b="0" i="0" u="none" strike="noStrike" cap="none">
                <a:solidFill>
                  <a:schemeClr val="dk1"/>
                </a:solidFill>
                <a:latin typeface="Open Sans"/>
                <a:ea typeface="Open Sans"/>
                <a:cs typeface="Open Sans"/>
                <a:sym typeface="Open Sans"/>
              </a:defRPr>
            </a:lvl7pPr>
            <a:lvl8pPr marL="3200400" marR="0" lvl="7" indent="0" algn="l" rtl="0">
              <a:spcBef>
                <a:spcPts val="0"/>
              </a:spcBef>
              <a:buNone/>
              <a:defRPr sz="1800" b="0" i="0" u="none" strike="noStrike" cap="none">
                <a:solidFill>
                  <a:schemeClr val="dk1"/>
                </a:solidFill>
                <a:latin typeface="Open Sans"/>
                <a:ea typeface="Open Sans"/>
                <a:cs typeface="Open Sans"/>
                <a:sym typeface="Open Sans"/>
              </a:defRPr>
            </a:lvl8pPr>
            <a:lvl9pPr marL="3657600" marR="0" lvl="8" indent="0" algn="l" rtl="0">
              <a:spcBef>
                <a:spcPts val="0"/>
              </a:spcBef>
              <a:buNone/>
              <a:defRPr sz="1800" b="0" i="0" u="none" strike="noStrike" cap="none">
                <a:solidFill>
                  <a:schemeClr val="dk1"/>
                </a:solidFill>
                <a:latin typeface="Open Sans"/>
                <a:ea typeface="Open Sans"/>
                <a:cs typeface="Open Sans"/>
                <a:sym typeface="Open Sans"/>
              </a:defRPr>
            </a:lvl9pPr>
          </a:lstStyle>
          <a:p>
            <a:endParaRPr/>
          </a:p>
        </p:txBody>
      </p:sp>
      <p:sp>
        <p:nvSpPr>
          <p:cNvPr id="73" name="Shape 73"/>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cs-CZ" sz="1200">
                <a:solidFill>
                  <a:srgbClr val="888888"/>
                </a:solidFill>
                <a:latin typeface="Open Sans"/>
                <a:ea typeface="Open Sans"/>
                <a:cs typeface="Open Sans"/>
                <a:sym typeface="Open Sans"/>
              </a:rPr>
              <a:t>‹#›</a:t>
            </a:fld>
            <a:endParaRPr lang="cs-CZ" sz="1200">
              <a:solidFill>
                <a:srgbClr val="888888"/>
              </a:solidFill>
              <a:latin typeface="Open Sans"/>
              <a:ea typeface="Open Sans"/>
              <a:cs typeface="Open Sans"/>
              <a:sym typeface="Open San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1pPr>
            <a:lvl2pPr marL="0" marR="0" lvl="1"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2pPr>
            <a:lvl3pPr marL="0" marR="0" lvl="2"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3pPr>
            <a:lvl4pPr marL="0" marR="0" lvl="3"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4pPr>
            <a:lvl5pPr marL="0" marR="0" lvl="4"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5pPr>
            <a:lvl6pPr marL="457200" marR="0" lvl="5"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6pPr>
            <a:lvl7pPr marL="914400" marR="0" lvl="6"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7pPr>
            <a:lvl8pPr marL="1371600" marR="0" lvl="7"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8pPr>
            <a:lvl9pPr marL="1828800" marR="0" lvl="8" indent="0" algn="ctr" rtl="0">
              <a:spcBef>
                <a:spcPts val="0"/>
              </a:spcBef>
              <a:spcAft>
                <a:spcPts val="0"/>
              </a:spcAft>
              <a:buNone/>
              <a:defRPr sz="4400" b="1" i="0" u="none" strike="noStrike" cap="none">
                <a:solidFill>
                  <a:schemeClr val="dk1"/>
                </a:solidFill>
                <a:latin typeface="Open Sans"/>
                <a:ea typeface="Open Sans"/>
                <a:cs typeface="Open Sans"/>
                <a:sym typeface="Open Sans"/>
              </a:defRPr>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Open Sans"/>
                <a:ea typeface="Open Sans"/>
                <a:cs typeface="Open Sans"/>
                <a:sym typeface="Open Sans"/>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Open Sans"/>
                <a:ea typeface="Open Sans"/>
                <a:cs typeface="Open Sans"/>
                <a:sym typeface="Open Sans"/>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Open Sans"/>
                <a:ea typeface="Open Sans"/>
                <a:cs typeface="Open Sans"/>
                <a:sym typeface="Open Sans"/>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Open Sans"/>
                <a:ea typeface="Open Sans"/>
                <a:cs typeface="Open Sans"/>
                <a:sym typeface="Open Sans"/>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Open Sans"/>
                <a:ea typeface="Open Sans"/>
                <a:cs typeface="Open Sans"/>
                <a:sym typeface="Open Sans"/>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Open Sans"/>
                <a:ea typeface="Open Sans"/>
                <a:cs typeface="Open Sans"/>
                <a:sym typeface="Open Sans"/>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Open Sans"/>
                <a:ea typeface="Open Sans"/>
                <a:cs typeface="Open Sans"/>
                <a:sym typeface="Open Sans"/>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Open Sans"/>
                <a:ea typeface="Open Sans"/>
                <a:cs typeface="Open Sans"/>
                <a:sym typeface="Open Sans"/>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Open Sans"/>
                <a:ea typeface="Open Sans"/>
                <a:cs typeface="Open Sans"/>
                <a:sym typeface="Open Sans"/>
              </a:defRPr>
            </a:lvl9pPr>
          </a:lstStyle>
          <a:p>
            <a:endParaRPr/>
          </a:p>
        </p:txBody>
      </p:sp>
      <p:sp>
        <p:nvSpPr>
          <p:cNvPr id="12" name="Shape 12"/>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spcAft>
                <a:spcPts val="0"/>
              </a:spcAft>
              <a:buNone/>
              <a:defRPr sz="1200" b="0" i="0" u="none" strike="noStrike" cap="none">
                <a:solidFill>
                  <a:srgbClr val="888888"/>
                </a:solidFill>
                <a:latin typeface="Open Sans"/>
                <a:ea typeface="Open Sans"/>
                <a:cs typeface="Open Sans"/>
                <a:sym typeface="Open Sans"/>
              </a:defRPr>
            </a:lvl1pPr>
            <a:lvl2pPr marL="457200" marR="0" lvl="1"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2pPr>
            <a:lvl3pPr marL="914400" marR="0" lvl="2"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3pPr>
            <a:lvl4pPr marL="1371600" marR="0" lvl="3"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4pPr>
            <a:lvl5pPr marL="1828800" marR="0" lvl="4"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5pPr>
            <a:lvl6pPr marL="2286000" marR="0" lvl="5" indent="0" algn="l" rtl="0">
              <a:spcBef>
                <a:spcPts val="0"/>
              </a:spcBef>
              <a:buNone/>
              <a:defRPr sz="1800" b="0" i="0" u="none" strike="noStrike" cap="none">
                <a:solidFill>
                  <a:schemeClr val="dk1"/>
                </a:solidFill>
                <a:latin typeface="Open Sans"/>
                <a:ea typeface="Open Sans"/>
                <a:cs typeface="Open Sans"/>
                <a:sym typeface="Open Sans"/>
              </a:defRPr>
            </a:lvl6pPr>
            <a:lvl7pPr marL="2743200" marR="0" lvl="6" indent="0" algn="l" rtl="0">
              <a:spcBef>
                <a:spcPts val="0"/>
              </a:spcBef>
              <a:buNone/>
              <a:defRPr sz="1800" b="0" i="0" u="none" strike="noStrike" cap="none">
                <a:solidFill>
                  <a:schemeClr val="dk1"/>
                </a:solidFill>
                <a:latin typeface="Open Sans"/>
                <a:ea typeface="Open Sans"/>
                <a:cs typeface="Open Sans"/>
                <a:sym typeface="Open Sans"/>
              </a:defRPr>
            </a:lvl7pPr>
            <a:lvl8pPr marL="3200400" marR="0" lvl="7" indent="0" algn="l" rtl="0">
              <a:spcBef>
                <a:spcPts val="0"/>
              </a:spcBef>
              <a:buNone/>
              <a:defRPr sz="1800" b="0" i="0" u="none" strike="noStrike" cap="none">
                <a:solidFill>
                  <a:schemeClr val="dk1"/>
                </a:solidFill>
                <a:latin typeface="Open Sans"/>
                <a:ea typeface="Open Sans"/>
                <a:cs typeface="Open Sans"/>
                <a:sym typeface="Open Sans"/>
              </a:defRPr>
            </a:lvl8pPr>
            <a:lvl9pPr marL="3657600" marR="0" lvl="8" indent="0" algn="l" rtl="0">
              <a:spcBef>
                <a:spcPts val="0"/>
              </a:spcBef>
              <a:buNone/>
              <a:defRPr sz="1800" b="0" i="0" u="none" strike="noStrike" cap="none">
                <a:solidFill>
                  <a:schemeClr val="dk1"/>
                </a:solidFill>
                <a:latin typeface="Open Sans"/>
                <a:ea typeface="Open Sans"/>
                <a:cs typeface="Open Sans"/>
                <a:sym typeface="Open Sans"/>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Open Sans"/>
                <a:ea typeface="Open Sans"/>
                <a:cs typeface="Open Sans"/>
                <a:sym typeface="Open Sans"/>
              </a:defRPr>
            </a:lvl1pPr>
            <a:lvl2pPr marL="457200" marR="0" lvl="1"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2pPr>
            <a:lvl3pPr marL="914400" marR="0" lvl="2"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3pPr>
            <a:lvl4pPr marL="1371600" marR="0" lvl="3"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4pPr>
            <a:lvl5pPr marL="1828800" marR="0" lvl="4" indent="0" algn="l" rtl="0">
              <a:spcBef>
                <a:spcPts val="0"/>
              </a:spcBef>
              <a:spcAft>
                <a:spcPts val="0"/>
              </a:spcAft>
              <a:buNone/>
              <a:defRPr sz="1800" b="0" i="0" u="none" strike="noStrike" cap="none">
                <a:solidFill>
                  <a:schemeClr val="dk1"/>
                </a:solidFill>
                <a:latin typeface="Open Sans"/>
                <a:ea typeface="Open Sans"/>
                <a:cs typeface="Open Sans"/>
                <a:sym typeface="Open Sans"/>
              </a:defRPr>
            </a:lvl5pPr>
            <a:lvl6pPr marL="2286000" marR="0" lvl="5" indent="0" algn="l" rtl="0">
              <a:spcBef>
                <a:spcPts val="0"/>
              </a:spcBef>
              <a:buNone/>
              <a:defRPr sz="1800" b="0" i="0" u="none" strike="noStrike" cap="none">
                <a:solidFill>
                  <a:schemeClr val="dk1"/>
                </a:solidFill>
                <a:latin typeface="Open Sans"/>
                <a:ea typeface="Open Sans"/>
                <a:cs typeface="Open Sans"/>
                <a:sym typeface="Open Sans"/>
              </a:defRPr>
            </a:lvl6pPr>
            <a:lvl7pPr marL="2743200" marR="0" lvl="6" indent="0" algn="l" rtl="0">
              <a:spcBef>
                <a:spcPts val="0"/>
              </a:spcBef>
              <a:buNone/>
              <a:defRPr sz="1800" b="0" i="0" u="none" strike="noStrike" cap="none">
                <a:solidFill>
                  <a:schemeClr val="dk1"/>
                </a:solidFill>
                <a:latin typeface="Open Sans"/>
                <a:ea typeface="Open Sans"/>
                <a:cs typeface="Open Sans"/>
                <a:sym typeface="Open Sans"/>
              </a:defRPr>
            </a:lvl7pPr>
            <a:lvl8pPr marL="3200400" marR="0" lvl="7" indent="0" algn="l" rtl="0">
              <a:spcBef>
                <a:spcPts val="0"/>
              </a:spcBef>
              <a:buNone/>
              <a:defRPr sz="1800" b="0" i="0" u="none" strike="noStrike" cap="none">
                <a:solidFill>
                  <a:schemeClr val="dk1"/>
                </a:solidFill>
                <a:latin typeface="Open Sans"/>
                <a:ea typeface="Open Sans"/>
                <a:cs typeface="Open Sans"/>
                <a:sym typeface="Open Sans"/>
              </a:defRPr>
            </a:lvl8pPr>
            <a:lvl9pPr marL="3657600" marR="0" lvl="8" indent="0" algn="l" rtl="0">
              <a:spcBef>
                <a:spcPts val="0"/>
              </a:spcBef>
              <a:buNone/>
              <a:defRPr sz="1800" b="0" i="0" u="none" strike="noStrike" cap="none">
                <a:solidFill>
                  <a:schemeClr val="dk1"/>
                </a:solidFill>
                <a:latin typeface="Open Sans"/>
                <a:ea typeface="Open Sans"/>
                <a:cs typeface="Open Sans"/>
                <a:sym typeface="Open Sans"/>
              </a:defRPr>
            </a:lvl9pPr>
          </a:lstStyle>
          <a:p>
            <a:endParaRPr/>
          </a:p>
        </p:txBody>
      </p:sp>
      <p:sp>
        <p:nvSpPr>
          <p:cNvPr id="14" name="Shape 14"/>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cs-CZ" sz="1200" b="0" i="0" u="none" strike="noStrike" cap="none">
                <a:solidFill>
                  <a:srgbClr val="888888"/>
                </a:solidFill>
                <a:latin typeface="Open Sans"/>
                <a:ea typeface="Open Sans"/>
                <a:cs typeface="Open Sans"/>
                <a:sym typeface="Open Sans"/>
              </a:rPr>
              <a:t>‹#›</a:t>
            </a:fld>
            <a:endParaRPr lang="cs-CZ" sz="1200" b="0" i="0" u="none" strike="noStrike" cap="none">
              <a:solidFill>
                <a:srgbClr val="888888"/>
              </a:solidFill>
              <a:latin typeface="Open Sans"/>
              <a:ea typeface="Open Sans"/>
              <a:cs typeface="Open Sans"/>
              <a:sym typeface="Open Sans"/>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mccrindle.com.au/resources/Generations-Defined-Sociologically.pdf"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aXV-yaFmQNk"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hyperlink" Target="http://malonemediagroup.com/wp-content/uploads/2014/02/historyoftheinternet-timeline.png" TargetMode="Externa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www.npr.org/sections/health-shots/2017/08/03/541411275/vermont-medical-school-says-goodbye-to-lectures"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is.muni.cz/th/181814/ff_m/Diplomova_prace_Chodounska.pdf"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mailto:Alena.chodounska@techlib.cz"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1.png"/><Relationship Id="rId7"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32.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s://is.muni.cz/th/181814/ff_m/Diplomova_prace_Chodounska.pdf" TargetMode="External"/><Relationship Id="rId7" Type="http://schemas.openxmlformats.org/officeDocument/2006/relationships/hyperlink" Target="http://www.ala.org/acrl/sites/ala.org.acrl/files/content/publications/booksanddigitalresources/digital/Foster-Gibbons_cmpd.pdf"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hyperlink" Target="https://www.knihovny.cz/Record/caslin.SKC01-003838461" TargetMode="External"/><Relationship Id="rId5" Type="http://schemas.openxmlformats.org/officeDocument/2006/relationships/hyperlink" Target="https://www.knihovny.cz/Record/vkol.SVK01-001080856" TargetMode="External"/><Relationship Id="rId4" Type="http://schemas.openxmlformats.org/officeDocument/2006/relationships/hyperlink" Target="https://videacesky.cz/video/problem-dnesni-generace-milenialu"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google.cz" TargetMode="External"/><Relationship Id="rId7" Type="http://schemas.openxmlformats.org/officeDocument/2006/relationships/hyperlink" Target="http://techlib.summon.serialssolutions.com/#!/"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hyperlink" Target="https://www.knihovny.cz/" TargetMode="External"/><Relationship Id="rId5" Type="http://schemas.openxmlformats.org/officeDocument/2006/relationships/hyperlink" Target="https://books.google.com" TargetMode="External"/><Relationship Id="rId4" Type="http://schemas.openxmlformats.org/officeDocument/2006/relationships/hyperlink" Target="https://scholar.google.cz/"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mailto:Alena.chodounska@techlib.cz"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hyperlink" Target="https://www.techlib.cz/cs/83767"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Shape 91"/>
          <p:cNvSpPr txBox="1">
            <a:spLocks noGrp="1"/>
          </p:cNvSpPr>
          <p:nvPr>
            <p:ph type="ctrTitle"/>
          </p:nvPr>
        </p:nvSpPr>
        <p:spPr>
          <a:xfrm>
            <a:off x="685800" y="2557975"/>
            <a:ext cx="8096100" cy="1470000"/>
          </a:xfrm>
          <a:prstGeom prst="rect">
            <a:avLst/>
          </a:prstGeom>
        </p:spPr>
        <p:txBody>
          <a:bodyPr wrap="square" lIns="91425" tIns="91425" rIns="91425" bIns="91425" anchor="ctr" anchorCtr="0">
            <a:noAutofit/>
          </a:bodyPr>
          <a:lstStyle/>
          <a:p>
            <a:pPr lvl="0" algn="l" rtl="0">
              <a:spcBef>
                <a:spcPts val="0"/>
              </a:spcBef>
              <a:buClr>
                <a:schemeClr val="dk1"/>
              </a:buClr>
              <a:buSzPct val="25000"/>
              <a:buFont typeface="Arial"/>
              <a:buNone/>
            </a:pPr>
            <a:r>
              <a:rPr lang="cs-CZ" sz="3200">
                <a:solidFill>
                  <a:srgbClr val="C00000"/>
                </a:solidFill>
                <a:latin typeface="Open Sans"/>
                <a:ea typeface="Open Sans"/>
                <a:cs typeface="Open Sans"/>
                <a:sym typeface="Open Sans"/>
              </a:rPr>
              <a:t>Bezpečná cesta informačním bludištěm: </a:t>
            </a:r>
            <a:r>
              <a:rPr lang="cs-CZ" sz="3200" b="0">
                <a:latin typeface="Open Sans"/>
                <a:ea typeface="Open Sans"/>
                <a:cs typeface="Open Sans"/>
                <a:sym typeface="Open Sans"/>
              </a:rPr>
              <a:t>Kurz pro středoškolské pedagogy ze Středočeského kraje</a:t>
            </a:r>
          </a:p>
        </p:txBody>
      </p:sp>
      <p:sp>
        <p:nvSpPr>
          <p:cNvPr id="92" name="Shape 92"/>
          <p:cNvSpPr txBox="1">
            <a:spLocks noGrp="1"/>
          </p:cNvSpPr>
          <p:nvPr>
            <p:ph type="subTitle" idx="1"/>
          </p:nvPr>
        </p:nvSpPr>
        <p:spPr>
          <a:xfrm>
            <a:off x="773025" y="4518975"/>
            <a:ext cx="6400800" cy="1752600"/>
          </a:xfrm>
          <a:prstGeom prst="rect">
            <a:avLst/>
          </a:prstGeom>
        </p:spPr>
        <p:txBody>
          <a:bodyPr wrap="square" lIns="91425" tIns="91425" rIns="91425" bIns="91425" anchor="t" anchorCtr="0">
            <a:noAutofit/>
          </a:bodyPr>
          <a:lstStyle/>
          <a:p>
            <a:pPr lvl="0" algn="l" rtl="0">
              <a:spcBef>
                <a:spcPts val="0"/>
              </a:spcBef>
              <a:buNone/>
            </a:pPr>
            <a:r>
              <a:rPr lang="cs-CZ" sz="2400" b="1" cap="small">
                <a:solidFill>
                  <a:schemeClr val="dk1"/>
                </a:solidFill>
              </a:rPr>
              <a:t>BLOK 2</a:t>
            </a:r>
            <a:r>
              <a:rPr lang="cs-CZ" sz="2400" cap="small">
                <a:solidFill>
                  <a:schemeClr val="dk1"/>
                </a:solidFill>
              </a:rPr>
              <a:t>:</a:t>
            </a:r>
            <a:br>
              <a:rPr lang="cs-CZ" sz="2400" cap="small">
                <a:solidFill>
                  <a:schemeClr val="dk1"/>
                </a:solidFill>
              </a:rPr>
            </a:br>
            <a:r>
              <a:rPr lang="cs-CZ" sz="2000" cap="small">
                <a:solidFill>
                  <a:schemeClr val="dk1"/>
                </a:solidFill>
              </a:rPr>
              <a:t>SPECIFIKA INFORMAČNÍHO CHOVÁNÍ A ZVYKLOSTÍ PŘÍSLUŠNÍKŮ GENERACE Y (MILENIÁLŮ)</a:t>
            </a:r>
          </a:p>
          <a:p>
            <a:pPr lvl="0" algn="l" rtl="0">
              <a:spcBef>
                <a:spcPts val="0"/>
              </a:spcBef>
              <a:buNone/>
            </a:pPr>
            <a:endParaRPr sz="2000" cap="small">
              <a:solidFill>
                <a:schemeClr val="dk1"/>
              </a:solidFill>
            </a:endParaRPr>
          </a:p>
          <a:p>
            <a:pPr lvl="0" algn="l" rtl="0">
              <a:spcBef>
                <a:spcPts val="0"/>
              </a:spcBef>
              <a:buClr>
                <a:schemeClr val="dk1"/>
              </a:buClr>
              <a:buSzPct val="25000"/>
              <a:buFont typeface="Arial"/>
              <a:buNone/>
            </a:pPr>
            <a:r>
              <a:rPr lang="cs-CZ" sz="2000" cap="small">
                <a:solidFill>
                  <a:schemeClr val="dk1"/>
                </a:solidFill>
              </a:rPr>
              <a:t>V PRAZE, 30. 10. 2017</a:t>
            </a:r>
          </a:p>
          <a:p>
            <a:pPr lvl="0" algn="l" rtl="0">
              <a:spcBef>
                <a:spcPts val="0"/>
              </a:spcBef>
              <a:buClr>
                <a:schemeClr val="dk1"/>
              </a:buClr>
              <a:buSzPct val="25000"/>
              <a:buFont typeface="Arial"/>
              <a:buNone/>
            </a:pPr>
            <a:r>
              <a:rPr lang="cs-CZ" sz="2400" b="1">
                <a:solidFill>
                  <a:schemeClr val="dk1"/>
                </a:solidFill>
              </a:rPr>
              <a:t>  </a:t>
            </a:r>
            <a:br>
              <a:rPr lang="cs-CZ" sz="2400" b="1">
                <a:solidFill>
                  <a:schemeClr val="dk1"/>
                </a:solidFill>
              </a:rPr>
            </a:br>
            <a:endParaRPr lang="cs-CZ" sz="2400" b="1">
              <a:solidFill>
                <a:schemeClr val="dk1"/>
              </a:solidFill>
            </a:endParaRPr>
          </a:p>
          <a:p>
            <a:pPr lvl="0" algn="l" rtl="0">
              <a:spcBef>
                <a:spcPts val="0"/>
              </a:spcBef>
              <a:buClr>
                <a:schemeClr val="dk1"/>
              </a:buClr>
              <a:buSzPct val="25000"/>
              <a:buFont typeface="Arial"/>
              <a:buNone/>
            </a:pPr>
            <a:r>
              <a:rPr lang="cs-CZ" sz="2400">
                <a:solidFill>
                  <a:schemeClr val="dk1"/>
                </a:solidFill>
              </a:rPr>
              <a:t/>
            </a:r>
            <a:br>
              <a:rPr lang="cs-CZ" sz="2400">
                <a:solidFill>
                  <a:schemeClr val="dk1"/>
                </a:solidFill>
              </a:rPr>
            </a:br>
            <a:endParaRPr lang="cs-CZ" sz="2400">
              <a:solidFill>
                <a:schemeClr val="dk1"/>
              </a:solidFill>
            </a:endParaRPr>
          </a:p>
        </p:txBody>
      </p:sp>
      <p:pic>
        <p:nvPicPr>
          <p:cNvPr id="93" name="Shape 93"/>
          <p:cNvPicPr preferRelativeResize="0"/>
          <p:nvPr/>
        </p:nvPicPr>
        <p:blipFill rotWithShape="1">
          <a:blip r:embed="rId3">
            <a:alphaModFix/>
          </a:blip>
          <a:srcRect/>
          <a:stretch/>
        </p:blipFill>
        <p:spPr>
          <a:xfrm>
            <a:off x="6466361" y="577806"/>
            <a:ext cx="1486655" cy="960513"/>
          </a:xfrm>
          <a:prstGeom prst="rect">
            <a:avLst/>
          </a:prstGeom>
          <a:noFill/>
          <a:ln>
            <a:noFill/>
          </a:ln>
        </p:spPr>
      </p:pic>
      <p:pic>
        <p:nvPicPr>
          <p:cNvPr id="94" name="Shape 94"/>
          <p:cNvPicPr preferRelativeResize="0"/>
          <p:nvPr/>
        </p:nvPicPr>
        <p:blipFill>
          <a:blip r:embed="rId4">
            <a:alphaModFix/>
          </a:blip>
          <a:stretch>
            <a:fillRect/>
          </a:stretch>
        </p:blipFill>
        <p:spPr>
          <a:xfrm>
            <a:off x="773025" y="520575"/>
            <a:ext cx="3646125" cy="732925"/>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title"/>
          </p:nvPr>
        </p:nvSpPr>
        <p:spPr>
          <a:xfrm>
            <a:off x="611850" y="-152657"/>
            <a:ext cx="8229600" cy="1143000"/>
          </a:xfrm>
          <a:prstGeom prst="rect">
            <a:avLst/>
          </a:prstGeom>
          <a:noFill/>
          <a:ln>
            <a:noFill/>
          </a:ln>
        </p:spPr>
        <p:txBody>
          <a:bodyPr wrap="square" lIns="91425" tIns="45700" rIns="91425" bIns="45700" anchor="ctr" anchorCtr="0">
            <a:noAutofit/>
          </a:bodyPr>
          <a:lstStyle/>
          <a:p>
            <a:pPr marL="0" marR="0" lvl="0" indent="0" algn="l" rtl="0">
              <a:spcBef>
                <a:spcPts val="0"/>
              </a:spcBef>
              <a:spcAft>
                <a:spcPts val="0"/>
              </a:spcAft>
              <a:buSzPct val="25000"/>
              <a:buNone/>
            </a:pPr>
            <a:r>
              <a:rPr lang="cs-CZ" sz="4000" b="0" i="0" u="none" strike="noStrike" cap="none">
                <a:solidFill>
                  <a:srgbClr val="C00000"/>
                </a:solidFill>
                <a:latin typeface="Open Sans"/>
                <a:ea typeface="Open Sans"/>
                <a:cs typeface="Open Sans"/>
                <a:sym typeface="Open Sans"/>
              </a:rPr>
              <a:t>Generace X, Y, Z, αlfa</a:t>
            </a:r>
          </a:p>
        </p:txBody>
      </p:sp>
      <p:sp>
        <p:nvSpPr>
          <p:cNvPr id="182" name="Shape 182"/>
          <p:cNvSpPr txBox="1">
            <a:spLocks noGrp="1"/>
          </p:cNvSpPr>
          <p:nvPr>
            <p:ph type="body" idx="4294967295"/>
          </p:nvPr>
        </p:nvSpPr>
        <p:spPr>
          <a:xfrm>
            <a:off x="435429" y="1411288"/>
            <a:ext cx="8229600" cy="1636712"/>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Open Sans"/>
              <a:ea typeface="Open Sans"/>
              <a:cs typeface="Open Sans"/>
              <a:sym typeface="Open Sans"/>
            </a:endParaRPr>
          </a:p>
          <a:p>
            <a:pPr marL="342900" marR="0" lvl="0" indent="-342900" algn="l" rtl="0">
              <a:spcBef>
                <a:spcPts val="640"/>
              </a:spcBef>
              <a:spcAft>
                <a:spcPts val="0"/>
              </a:spcAft>
              <a:buClr>
                <a:schemeClr val="dk1"/>
              </a:buClr>
              <a:buSzPct val="100000"/>
              <a:buFont typeface="Arial"/>
              <a:buNone/>
            </a:pPr>
            <a:endParaRPr sz="3200" b="0" i="0" u="none" strike="noStrike" cap="none">
              <a:solidFill>
                <a:srgbClr val="C00000"/>
              </a:solidFill>
              <a:latin typeface="Open Sans"/>
              <a:ea typeface="Open Sans"/>
              <a:cs typeface="Open Sans"/>
              <a:sym typeface="Open Sans"/>
            </a:endParaRPr>
          </a:p>
          <a:p>
            <a:pPr marL="342900" marR="0" lvl="0" indent="-342900" algn="l" rtl="0">
              <a:spcBef>
                <a:spcPts val="640"/>
              </a:spcBef>
              <a:spcAft>
                <a:spcPts val="0"/>
              </a:spcAft>
              <a:buClr>
                <a:schemeClr val="dk1"/>
              </a:buClr>
              <a:buSzPct val="100000"/>
              <a:buFont typeface="Arial"/>
              <a:buNone/>
            </a:pPr>
            <a:endParaRPr sz="3200" b="0" i="0" u="none" strike="noStrike" cap="none">
              <a:solidFill>
                <a:schemeClr val="dk1"/>
              </a:solidFill>
              <a:latin typeface="Open Sans"/>
              <a:ea typeface="Open Sans"/>
              <a:cs typeface="Open Sans"/>
              <a:sym typeface="Open Sans"/>
            </a:endParaRPr>
          </a:p>
        </p:txBody>
      </p:sp>
      <p:sp>
        <p:nvSpPr>
          <p:cNvPr id="183" name="Shape 183"/>
          <p:cNvSpPr txBox="1"/>
          <p:nvPr/>
        </p:nvSpPr>
        <p:spPr>
          <a:xfrm>
            <a:off x="685800" y="761897"/>
            <a:ext cx="7717971" cy="738664"/>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cs-CZ" sz="1400">
                <a:solidFill>
                  <a:schemeClr val="dk1"/>
                </a:solidFill>
                <a:latin typeface="Open Sans"/>
                <a:ea typeface="Open Sans"/>
                <a:cs typeface="Open Sans"/>
                <a:sym typeface="Open Sans"/>
              </a:rPr>
              <a:t>Generace =</a:t>
            </a:r>
            <a:r>
              <a:rPr lang="cs-CZ" sz="1400" i="1">
                <a:solidFill>
                  <a:schemeClr val="dk1"/>
                </a:solidFill>
                <a:latin typeface="Open Sans"/>
                <a:ea typeface="Open Sans"/>
                <a:cs typeface="Open Sans"/>
                <a:sym typeface="Open Sans"/>
              </a:rPr>
              <a:t> „Velká sociálně diferencovaná skupina osob, které jsou spojené dobově podmíněným stylem myšlení a jednání a prožívají podstatná období své socializace ve shodných historických a kulturních podmínkách.“ </a:t>
            </a:r>
            <a:r>
              <a:rPr lang="cs-CZ" sz="1400">
                <a:solidFill>
                  <a:schemeClr val="dk1"/>
                </a:solidFill>
                <a:latin typeface="Open Sans"/>
                <a:ea typeface="Open Sans"/>
                <a:cs typeface="Open Sans"/>
                <a:sym typeface="Open Sans"/>
              </a:rPr>
              <a:t>[1]</a:t>
            </a:r>
          </a:p>
        </p:txBody>
      </p:sp>
      <p:sp>
        <p:nvSpPr>
          <p:cNvPr id="184" name="Shape 184"/>
          <p:cNvSpPr txBox="1"/>
          <p:nvPr/>
        </p:nvSpPr>
        <p:spPr>
          <a:xfrm>
            <a:off x="0" y="6611789"/>
            <a:ext cx="8968800" cy="2463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cs-CZ" sz="1000">
                <a:solidFill>
                  <a:schemeClr val="dk1"/>
                </a:solidFill>
                <a:latin typeface="Open Sans"/>
                <a:ea typeface="Open Sans"/>
                <a:cs typeface="Open Sans"/>
                <a:sym typeface="Open Sans"/>
              </a:rPr>
              <a:t>[1] Maříková, H., et al. (1996). </a:t>
            </a:r>
            <a:r>
              <a:rPr lang="cs-CZ" sz="1000" i="1">
                <a:solidFill>
                  <a:schemeClr val="dk1"/>
                </a:solidFill>
                <a:latin typeface="Open Sans"/>
                <a:ea typeface="Open Sans"/>
                <a:cs typeface="Open Sans"/>
                <a:sym typeface="Open Sans"/>
              </a:rPr>
              <a:t>Velký sociologický slovník</a:t>
            </a:r>
            <a:r>
              <a:rPr lang="cs-CZ" sz="1000">
                <a:solidFill>
                  <a:schemeClr val="dk1"/>
                </a:solidFill>
                <a:latin typeface="Open Sans"/>
                <a:ea typeface="Open Sans"/>
                <a:cs typeface="Open Sans"/>
                <a:sym typeface="Open Sans"/>
              </a:rPr>
              <a:t>: I. svazek A-O. (Vyd. 1., 747 s.) Praha: Karolinum.</a:t>
            </a:r>
          </a:p>
          <a:p>
            <a:pPr marL="0" marR="0" lvl="0" indent="0" algn="l" rtl="0">
              <a:spcBef>
                <a:spcPts val="0"/>
              </a:spcBef>
              <a:spcAft>
                <a:spcPts val="0"/>
              </a:spcAft>
              <a:buNone/>
            </a:pPr>
            <a:endParaRPr sz="1000">
              <a:solidFill>
                <a:schemeClr val="dk1"/>
              </a:solidFill>
              <a:latin typeface="Open Sans"/>
              <a:ea typeface="Open Sans"/>
              <a:cs typeface="Open Sans"/>
              <a:sym typeface="Open Sans"/>
            </a:endParaRPr>
          </a:p>
        </p:txBody>
      </p:sp>
      <p:graphicFrame>
        <p:nvGraphicFramePr>
          <p:cNvPr id="185" name="Shape 185"/>
          <p:cNvGraphicFramePr/>
          <p:nvPr/>
        </p:nvGraphicFramePr>
        <p:xfrm>
          <a:off x="685800" y="1576602"/>
          <a:ext cx="7718000" cy="3042075"/>
        </p:xfrm>
        <a:graphic>
          <a:graphicData uri="http://schemas.openxmlformats.org/drawingml/2006/table">
            <a:tbl>
              <a:tblPr firstRow="1" bandRow="1">
                <a:noFill/>
                <a:tableStyleId>{6D6DC0CE-DDA9-4413-9BC6-94E0E2A9603C}</a:tableStyleId>
              </a:tblPr>
              <a:tblGrid>
                <a:gridCol w="1740025"/>
                <a:gridCol w="1120875"/>
                <a:gridCol w="4857100"/>
              </a:tblGrid>
              <a:tr h="476250">
                <a:tc>
                  <a:txBody>
                    <a:bodyPr/>
                    <a:lstStyle/>
                    <a:p>
                      <a:pPr marL="0" marR="0" lvl="0" indent="0" algn="l" rtl="0">
                        <a:spcBef>
                          <a:spcPts val="0"/>
                        </a:spcBef>
                        <a:buSzPct val="25000"/>
                        <a:buNone/>
                      </a:pPr>
                      <a:r>
                        <a:rPr lang="cs-CZ" sz="1600" u="none" strike="noStrike" cap="none"/>
                        <a:t>Generace</a:t>
                      </a:r>
                    </a:p>
                  </a:txBody>
                  <a:tcPr marL="91450" marR="91450" marT="45725" marB="45725"/>
                </a:tc>
                <a:tc>
                  <a:txBody>
                    <a:bodyPr/>
                    <a:lstStyle/>
                    <a:p>
                      <a:pPr marL="0" marR="0" lvl="0" indent="0" algn="l" rtl="0">
                        <a:spcBef>
                          <a:spcPts val="0"/>
                        </a:spcBef>
                        <a:buSzPct val="25000"/>
                        <a:buNone/>
                      </a:pPr>
                      <a:r>
                        <a:rPr lang="cs-CZ" sz="1600"/>
                        <a:t>Rozmezí</a:t>
                      </a:r>
                    </a:p>
                  </a:txBody>
                  <a:tcPr marL="91450" marR="91450" marT="45725" marB="45725"/>
                </a:tc>
                <a:tc>
                  <a:txBody>
                    <a:bodyPr/>
                    <a:lstStyle/>
                    <a:p>
                      <a:pPr marL="0" marR="0" lvl="0" indent="0" algn="l" rtl="0">
                        <a:spcBef>
                          <a:spcPts val="0"/>
                        </a:spcBef>
                        <a:buSzPct val="25000"/>
                        <a:buNone/>
                      </a:pPr>
                      <a:r>
                        <a:rPr lang="cs-CZ" sz="1600"/>
                        <a:t>Alternativní názvy</a:t>
                      </a:r>
                    </a:p>
                  </a:txBody>
                  <a:tcPr marL="91450" marR="91450" marT="45725" marB="45725"/>
                </a:tc>
              </a:tr>
              <a:tr h="377250">
                <a:tc>
                  <a:txBody>
                    <a:bodyPr/>
                    <a:lstStyle/>
                    <a:p>
                      <a:pPr marL="0" marR="0" lvl="0" indent="0" algn="l" rtl="0">
                        <a:spcBef>
                          <a:spcPts val="0"/>
                        </a:spcBef>
                        <a:buSzPct val="25000"/>
                        <a:buNone/>
                      </a:pPr>
                      <a:r>
                        <a:rPr lang="cs-CZ" sz="1200"/>
                        <a:t>Válečná generace </a:t>
                      </a:r>
                    </a:p>
                  </a:txBody>
                  <a:tcPr marL="91450" marR="91450" marT="45725" marB="45725"/>
                </a:tc>
                <a:tc>
                  <a:txBody>
                    <a:bodyPr/>
                    <a:lstStyle/>
                    <a:p>
                      <a:pPr marL="0" marR="0" lvl="0" indent="-76200" algn="l" rtl="0">
                        <a:lnSpc>
                          <a:spcPct val="100000"/>
                        </a:lnSpc>
                        <a:spcBef>
                          <a:spcPts val="0"/>
                        </a:spcBef>
                        <a:spcAft>
                          <a:spcPts val="0"/>
                        </a:spcAft>
                        <a:buClr>
                          <a:schemeClr val="dk1"/>
                        </a:buClr>
                        <a:buSzPct val="100000"/>
                        <a:buFont typeface="Open Sans"/>
                        <a:buNone/>
                      </a:pPr>
                      <a:r>
                        <a:rPr lang="cs-CZ" sz="1200"/>
                        <a:t>1900 - 1945</a:t>
                      </a:r>
                    </a:p>
                    <a:p>
                      <a:pPr marL="0" marR="0" lvl="0" indent="0" algn="l" rtl="0">
                        <a:spcBef>
                          <a:spcPts val="0"/>
                        </a:spcBef>
                        <a:buSzPct val="25000"/>
                        <a:buNone/>
                      </a:pPr>
                      <a:endParaRPr sz="1200"/>
                    </a:p>
                  </a:txBody>
                  <a:tcPr marL="91450" marR="91450" marT="45725" marB="45725"/>
                </a:tc>
                <a:tc>
                  <a:txBody>
                    <a:bodyPr/>
                    <a:lstStyle/>
                    <a:p>
                      <a:pPr marL="0" marR="0" lvl="0" indent="0" algn="l" rtl="0">
                        <a:spcBef>
                          <a:spcPts val="0"/>
                        </a:spcBef>
                        <a:buSzPct val="25000"/>
                        <a:buNone/>
                      </a:pPr>
                      <a:r>
                        <a:rPr lang="cs-CZ" sz="1200"/>
                        <a:t>Tradicionist, Silent Generation, Matures, Veterans, Builders, Ztracená generace</a:t>
                      </a:r>
                    </a:p>
                  </a:txBody>
                  <a:tcPr marL="91450" marR="91450" marT="45725" marB="45725"/>
                </a:tc>
              </a:tr>
              <a:tr h="377250">
                <a:tc>
                  <a:txBody>
                    <a:bodyPr/>
                    <a:lstStyle/>
                    <a:p>
                      <a:pPr marL="0" marR="0" lvl="0" indent="0" algn="l" rtl="0">
                        <a:spcBef>
                          <a:spcPts val="0"/>
                        </a:spcBef>
                        <a:buSzPct val="25000"/>
                        <a:buNone/>
                      </a:pPr>
                      <a:r>
                        <a:rPr lang="cs-CZ" sz="1200"/>
                        <a:t>Baby Boomers </a:t>
                      </a:r>
                    </a:p>
                  </a:txBody>
                  <a:tcPr marL="91450" marR="91450" marT="45725" marB="45725"/>
                </a:tc>
                <a:tc>
                  <a:txBody>
                    <a:bodyPr/>
                    <a:lstStyle/>
                    <a:p>
                      <a:pPr marL="0" marR="0" lvl="0" indent="-76200" algn="l" rtl="0">
                        <a:lnSpc>
                          <a:spcPct val="100000"/>
                        </a:lnSpc>
                        <a:spcBef>
                          <a:spcPts val="0"/>
                        </a:spcBef>
                        <a:spcAft>
                          <a:spcPts val="0"/>
                        </a:spcAft>
                        <a:buClr>
                          <a:schemeClr val="dk1"/>
                        </a:buClr>
                        <a:buSzPct val="100000"/>
                        <a:buFont typeface="Open Sans"/>
                        <a:buNone/>
                      </a:pPr>
                      <a:r>
                        <a:rPr lang="cs-CZ" sz="1200"/>
                        <a:t>1946 - 1964</a:t>
                      </a:r>
                    </a:p>
                    <a:p>
                      <a:pPr marL="0" marR="0" lvl="0" indent="0" algn="l" rtl="0">
                        <a:spcBef>
                          <a:spcPts val="0"/>
                        </a:spcBef>
                        <a:buSzPct val="25000"/>
                        <a:buNone/>
                      </a:pPr>
                      <a:endParaRPr sz="1200"/>
                    </a:p>
                  </a:txBody>
                  <a:tcPr marL="91450" marR="91450" marT="45725" marB="45725"/>
                </a:tc>
                <a:tc>
                  <a:txBody>
                    <a:bodyPr/>
                    <a:lstStyle/>
                    <a:p>
                      <a:pPr marL="0" marR="0" lvl="0" indent="0" algn="l" rtl="0">
                        <a:spcBef>
                          <a:spcPts val="0"/>
                        </a:spcBef>
                        <a:buSzPct val="25000"/>
                        <a:buNone/>
                      </a:pPr>
                      <a:r>
                        <a:rPr lang="cs-CZ" sz="1200"/>
                        <a:t>Boom Generation</a:t>
                      </a:r>
                    </a:p>
                  </a:txBody>
                  <a:tcPr marL="91450" marR="91450" marT="45725" marB="45725"/>
                </a:tc>
              </a:tr>
              <a:tr h="377250">
                <a:tc>
                  <a:txBody>
                    <a:bodyPr/>
                    <a:lstStyle/>
                    <a:p>
                      <a:pPr marL="0" marR="0" lvl="0" indent="0" algn="l" rtl="0">
                        <a:spcBef>
                          <a:spcPts val="0"/>
                        </a:spcBef>
                        <a:buSzPct val="25000"/>
                        <a:buNone/>
                      </a:pPr>
                      <a:r>
                        <a:rPr lang="cs-CZ" sz="1200"/>
                        <a:t>Generace X </a:t>
                      </a:r>
                    </a:p>
                  </a:txBody>
                  <a:tcPr marL="91450" marR="91450" marT="45725" marB="45725"/>
                </a:tc>
                <a:tc>
                  <a:txBody>
                    <a:bodyPr/>
                    <a:lstStyle/>
                    <a:p>
                      <a:pPr marL="0" marR="0" lvl="0" indent="-76200" algn="l" rtl="0">
                        <a:lnSpc>
                          <a:spcPct val="100000"/>
                        </a:lnSpc>
                        <a:spcBef>
                          <a:spcPts val="0"/>
                        </a:spcBef>
                        <a:spcAft>
                          <a:spcPts val="0"/>
                        </a:spcAft>
                        <a:buClr>
                          <a:schemeClr val="dk1"/>
                        </a:buClr>
                        <a:buSzPct val="100000"/>
                        <a:buFont typeface="Open Sans"/>
                        <a:buNone/>
                      </a:pPr>
                      <a:r>
                        <a:rPr lang="cs-CZ" sz="1200"/>
                        <a:t>1965 - 1980</a:t>
                      </a:r>
                    </a:p>
                    <a:p>
                      <a:pPr marL="0" marR="0" lvl="0" indent="0" algn="l" rtl="0">
                        <a:spcBef>
                          <a:spcPts val="0"/>
                        </a:spcBef>
                        <a:buSzPct val="25000"/>
                        <a:buNone/>
                      </a:pPr>
                      <a:endParaRPr sz="1200"/>
                    </a:p>
                  </a:txBody>
                  <a:tcPr marL="91450" marR="91450" marT="45725" marB="45725"/>
                </a:tc>
                <a:tc>
                  <a:txBody>
                    <a:bodyPr/>
                    <a:lstStyle/>
                    <a:p>
                      <a:pPr marL="0" marR="0" lvl="0" indent="0" algn="l" rtl="0">
                        <a:spcBef>
                          <a:spcPts val="0"/>
                        </a:spcBef>
                        <a:buSzPct val="25000"/>
                        <a:buNone/>
                      </a:pPr>
                      <a:r>
                        <a:rPr lang="cs-CZ" sz="1200"/>
                        <a:t>Gen-Xers, částečně „Husákovy děti“</a:t>
                      </a:r>
                    </a:p>
                  </a:txBody>
                  <a:tcPr marL="91450" marR="91450" marT="45725" marB="45725"/>
                </a:tc>
              </a:tr>
              <a:tr h="377250">
                <a:tc>
                  <a:txBody>
                    <a:bodyPr/>
                    <a:lstStyle/>
                    <a:p>
                      <a:pPr marL="0" marR="0" lvl="0" indent="0" algn="l" rtl="0">
                        <a:spcBef>
                          <a:spcPts val="0"/>
                        </a:spcBef>
                        <a:buSzPct val="25000"/>
                        <a:buNone/>
                      </a:pPr>
                      <a:r>
                        <a:rPr lang="cs-CZ" sz="1200"/>
                        <a:t>Generace Y </a:t>
                      </a:r>
                    </a:p>
                  </a:txBody>
                  <a:tcPr marL="91450" marR="91450" marT="45725" marB="45725"/>
                </a:tc>
                <a:tc>
                  <a:txBody>
                    <a:bodyPr/>
                    <a:lstStyle/>
                    <a:p>
                      <a:pPr marL="0" marR="0" lvl="0" indent="-76200" algn="l" rtl="0">
                        <a:lnSpc>
                          <a:spcPct val="100000"/>
                        </a:lnSpc>
                        <a:spcBef>
                          <a:spcPts val="0"/>
                        </a:spcBef>
                        <a:spcAft>
                          <a:spcPts val="0"/>
                        </a:spcAft>
                        <a:buClr>
                          <a:schemeClr val="dk1"/>
                        </a:buClr>
                        <a:buSzPct val="100000"/>
                        <a:buFont typeface="Open Sans"/>
                        <a:buNone/>
                      </a:pPr>
                      <a:r>
                        <a:rPr lang="cs-CZ" sz="1200"/>
                        <a:t>1981 - 1999</a:t>
                      </a:r>
                    </a:p>
                    <a:p>
                      <a:pPr marL="0" marR="0" lvl="0" indent="0" algn="l" rtl="0">
                        <a:spcBef>
                          <a:spcPts val="0"/>
                        </a:spcBef>
                        <a:buSzPct val="25000"/>
                        <a:buNone/>
                      </a:pPr>
                      <a:endParaRPr sz="1200"/>
                    </a:p>
                  </a:txBody>
                  <a:tcPr marL="91450" marR="91450" marT="45725" marB="45725"/>
                </a:tc>
                <a:tc>
                  <a:txBody>
                    <a:bodyPr/>
                    <a:lstStyle/>
                    <a:p>
                      <a:pPr marL="0" marR="0" lvl="0" indent="0" algn="l" rtl="0">
                        <a:spcBef>
                          <a:spcPts val="0"/>
                        </a:spcBef>
                        <a:buSzPct val="25000"/>
                        <a:buNone/>
                      </a:pPr>
                      <a:r>
                        <a:rPr lang="cs-CZ" sz="1200"/>
                        <a:t>Millennials, NetGen, Digital Generation, Echo-Boomers, Global Generation</a:t>
                      </a:r>
                    </a:p>
                  </a:txBody>
                  <a:tcPr marL="91450" marR="91450" marT="45725" marB="45725"/>
                </a:tc>
              </a:tr>
              <a:tr h="377250">
                <a:tc>
                  <a:txBody>
                    <a:bodyPr/>
                    <a:lstStyle/>
                    <a:p>
                      <a:pPr marL="0" marR="0" lvl="0" indent="0" algn="l" rtl="0">
                        <a:spcBef>
                          <a:spcPts val="0"/>
                        </a:spcBef>
                        <a:buSzPct val="25000"/>
                        <a:buNone/>
                      </a:pPr>
                      <a:r>
                        <a:rPr lang="cs-CZ" sz="1200"/>
                        <a:t>Generace Z </a:t>
                      </a:r>
                    </a:p>
                  </a:txBody>
                  <a:tcPr marL="91450" marR="91450" marT="45725" marB="45725"/>
                </a:tc>
                <a:tc>
                  <a:txBody>
                    <a:bodyPr/>
                    <a:lstStyle/>
                    <a:p>
                      <a:pPr marL="0" marR="0" lvl="0" indent="-76200" algn="l" rtl="0">
                        <a:lnSpc>
                          <a:spcPct val="100000"/>
                        </a:lnSpc>
                        <a:spcBef>
                          <a:spcPts val="0"/>
                        </a:spcBef>
                        <a:spcAft>
                          <a:spcPts val="0"/>
                        </a:spcAft>
                        <a:buClr>
                          <a:schemeClr val="dk1"/>
                        </a:buClr>
                        <a:buSzPct val="100000"/>
                        <a:buFont typeface="Open Sans"/>
                        <a:buNone/>
                      </a:pPr>
                      <a:r>
                        <a:rPr lang="cs-CZ" sz="1200"/>
                        <a:t>2000 - 2010</a:t>
                      </a:r>
                    </a:p>
                    <a:p>
                      <a:pPr marL="0" marR="0" lvl="0" indent="0" algn="l" rtl="0">
                        <a:spcBef>
                          <a:spcPts val="0"/>
                        </a:spcBef>
                        <a:buSzPct val="25000"/>
                        <a:buNone/>
                      </a:pPr>
                      <a:endParaRPr sz="1200"/>
                    </a:p>
                  </a:txBody>
                  <a:tcPr marL="91450" marR="91450" marT="45725" marB="45725"/>
                </a:tc>
                <a:tc>
                  <a:txBody>
                    <a:bodyPr/>
                    <a:lstStyle/>
                    <a:p>
                      <a:pPr marL="0" marR="0" lvl="0" indent="0" algn="l" rtl="0">
                        <a:spcBef>
                          <a:spcPts val="0"/>
                        </a:spcBef>
                        <a:buSzPct val="25000"/>
                        <a:buNone/>
                      </a:pPr>
                      <a:r>
                        <a:rPr lang="cs-CZ" sz="1200"/>
                        <a:t>Post-Millenials, Google Generation</a:t>
                      </a:r>
                    </a:p>
                  </a:txBody>
                  <a:tcPr marL="91450" marR="91450" marT="45725" marB="45725"/>
                </a:tc>
              </a:tr>
              <a:tr h="279775">
                <a:tc>
                  <a:txBody>
                    <a:bodyPr/>
                    <a:lstStyle/>
                    <a:p>
                      <a:pPr marL="0" marR="0" lvl="0" indent="0" algn="l" rtl="0">
                        <a:spcBef>
                          <a:spcPts val="0"/>
                        </a:spcBef>
                        <a:buSzPct val="25000"/>
                        <a:buNone/>
                      </a:pPr>
                      <a:r>
                        <a:rPr lang="cs-CZ" sz="1200"/>
                        <a:t>Generace Alfa </a:t>
                      </a:r>
                    </a:p>
                  </a:txBody>
                  <a:tcPr marL="91450" marR="91450" marT="45725" marB="45725"/>
                </a:tc>
                <a:tc>
                  <a:txBody>
                    <a:bodyPr/>
                    <a:lstStyle/>
                    <a:p>
                      <a:pPr marL="0" marR="0" lvl="0" indent="0" algn="l" rtl="0">
                        <a:spcBef>
                          <a:spcPts val="0"/>
                        </a:spcBef>
                        <a:buSzPct val="25000"/>
                        <a:buNone/>
                      </a:pPr>
                      <a:r>
                        <a:rPr lang="cs-CZ" sz="1200"/>
                        <a:t>2011 - dnes</a:t>
                      </a:r>
                    </a:p>
                  </a:txBody>
                  <a:tcPr marL="91450" marR="91450" marT="45725" marB="45725"/>
                </a:tc>
                <a:tc>
                  <a:txBody>
                    <a:bodyPr/>
                    <a:lstStyle/>
                    <a:p>
                      <a:pPr marL="0" marR="0" lvl="0" indent="0" algn="l" rtl="0">
                        <a:spcBef>
                          <a:spcPts val="0"/>
                        </a:spcBef>
                        <a:buSzPct val="25000"/>
                        <a:buNone/>
                      </a:pPr>
                      <a:endParaRPr sz="1200"/>
                    </a:p>
                  </a:txBody>
                  <a:tcPr marL="91450" marR="91450" marT="45725" marB="45725"/>
                </a:tc>
              </a:tr>
            </a:tbl>
          </a:graphicData>
        </a:graphic>
      </p:graphicFrame>
      <p:sp>
        <p:nvSpPr>
          <p:cNvPr id="186" name="Shape 186"/>
          <p:cNvSpPr txBox="1"/>
          <p:nvPr/>
        </p:nvSpPr>
        <p:spPr>
          <a:xfrm>
            <a:off x="4300509" y="5014348"/>
            <a:ext cx="4376057" cy="1661993"/>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SzPct val="25000"/>
              <a:buNone/>
            </a:pPr>
            <a:r>
              <a:rPr lang="cs-CZ" sz="1400" b="1">
                <a:solidFill>
                  <a:schemeClr val="dk1"/>
                </a:solidFill>
                <a:latin typeface="Open Sans"/>
                <a:ea typeface="Open Sans"/>
                <a:cs typeface="Open Sans"/>
                <a:sym typeface="Open Sans"/>
              </a:rPr>
              <a:t>Kritika</a:t>
            </a:r>
          </a:p>
          <a:p>
            <a:pPr marL="742950" marR="0" lvl="1" indent="-285750" algn="l" rtl="0">
              <a:spcBef>
                <a:spcPts val="0"/>
              </a:spcBef>
              <a:spcAft>
                <a:spcPts val="0"/>
              </a:spcAft>
              <a:buClr>
                <a:schemeClr val="dk1"/>
              </a:buClr>
              <a:buSzPct val="100000"/>
              <a:buFont typeface="Arial"/>
              <a:buChar char="•"/>
            </a:pPr>
            <a:r>
              <a:rPr lang="cs-CZ" sz="1400" b="0" i="0" u="none" strike="noStrike" cap="none">
                <a:solidFill>
                  <a:schemeClr val="dk1"/>
                </a:solidFill>
                <a:latin typeface="Open Sans"/>
                <a:ea typeface="Open Sans"/>
                <a:cs typeface="Open Sans"/>
                <a:sym typeface="Open Sans"/>
              </a:rPr>
              <a:t>validita prvních výzkumů</a:t>
            </a:r>
          </a:p>
          <a:p>
            <a:pPr marL="742950" marR="0" lvl="1" indent="-285750" algn="l" rtl="0">
              <a:spcBef>
                <a:spcPts val="0"/>
              </a:spcBef>
              <a:spcAft>
                <a:spcPts val="0"/>
              </a:spcAft>
              <a:buClr>
                <a:schemeClr val="dk1"/>
              </a:buClr>
              <a:buSzPct val="100000"/>
              <a:buFont typeface="Arial"/>
              <a:buChar char="•"/>
            </a:pPr>
            <a:r>
              <a:rPr lang="cs-CZ" sz="1400" b="0" i="0" u="none" strike="noStrike" cap="none">
                <a:solidFill>
                  <a:schemeClr val="dk1"/>
                </a:solidFill>
                <a:latin typeface="Open Sans"/>
                <a:ea typeface="Open Sans"/>
                <a:cs typeface="Open Sans"/>
                <a:sym typeface="Open Sans"/>
              </a:rPr>
              <a:t>silně „západo-centrické“</a:t>
            </a:r>
          </a:p>
          <a:p>
            <a:pPr marL="742950" marR="0" lvl="1" indent="-285750" algn="l" rtl="0">
              <a:spcBef>
                <a:spcPts val="0"/>
              </a:spcBef>
              <a:spcAft>
                <a:spcPts val="0"/>
              </a:spcAft>
              <a:buClr>
                <a:schemeClr val="dk1"/>
              </a:buClr>
              <a:buSzPct val="100000"/>
              <a:buFont typeface="Arial"/>
              <a:buChar char="•"/>
            </a:pPr>
            <a:r>
              <a:rPr lang="cs-CZ" sz="1400" b="0" i="0" u="none" strike="noStrike" cap="none">
                <a:solidFill>
                  <a:schemeClr val="dk1"/>
                </a:solidFill>
                <a:latin typeface="Open Sans"/>
                <a:ea typeface="Open Sans"/>
                <a:cs typeface="Open Sans"/>
                <a:sym typeface="Open Sans"/>
              </a:rPr>
              <a:t>nedostatek seriózních akademických studií (X marketing, management)</a:t>
            </a:r>
          </a:p>
          <a:p>
            <a:pPr marL="742950" marR="0" lvl="1" indent="-285750" algn="l" rtl="0">
              <a:spcBef>
                <a:spcPts val="0"/>
              </a:spcBef>
              <a:spcAft>
                <a:spcPts val="0"/>
              </a:spcAft>
              <a:buClr>
                <a:schemeClr val="dk1"/>
              </a:buClr>
              <a:buSzPct val="100000"/>
              <a:buFont typeface="Arial"/>
              <a:buChar char="•"/>
            </a:pPr>
            <a:r>
              <a:rPr lang="cs-CZ" sz="1400" b="0" i="0" u="none" strike="noStrike" cap="none">
                <a:solidFill>
                  <a:schemeClr val="dk1"/>
                </a:solidFill>
                <a:latin typeface="Open Sans"/>
                <a:ea typeface="Open Sans"/>
                <a:cs typeface="Open Sans"/>
                <a:sym typeface="Open Sans"/>
              </a:rPr>
              <a:t>zjednodušující</a:t>
            </a:r>
          </a:p>
          <a:p>
            <a:pPr marL="285750" marR="0" lvl="0" indent="-285750" algn="l" rtl="0">
              <a:spcBef>
                <a:spcPts val="0"/>
              </a:spcBef>
              <a:spcAft>
                <a:spcPts val="0"/>
              </a:spcAft>
              <a:buClr>
                <a:schemeClr val="dk1"/>
              </a:buClr>
              <a:buFont typeface="Arial"/>
              <a:buNone/>
            </a:pPr>
            <a:endParaRPr sz="1800">
              <a:solidFill>
                <a:schemeClr val="dk1"/>
              </a:solidFill>
              <a:latin typeface="Open Sans"/>
              <a:ea typeface="Open Sans"/>
              <a:cs typeface="Open Sans"/>
              <a:sym typeface="Open Sans"/>
            </a:endParaRPr>
          </a:p>
        </p:txBody>
      </p:sp>
      <p:sp>
        <p:nvSpPr>
          <p:cNvPr id="187" name="Shape 187"/>
          <p:cNvSpPr txBox="1"/>
          <p:nvPr/>
        </p:nvSpPr>
        <p:spPr>
          <a:xfrm>
            <a:off x="386399" y="4675665"/>
            <a:ext cx="3914100" cy="1662000"/>
          </a:xfrm>
          <a:prstGeom prst="rect">
            <a:avLst/>
          </a:prstGeom>
          <a:noFill/>
          <a:ln>
            <a:noFill/>
          </a:ln>
        </p:spPr>
        <p:txBody>
          <a:bodyPr wrap="square" lIns="91425" tIns="45700" rIns="91425" bIns="45700" anchor="t" anchorCtr="0">
            <a:noAutofit/>
          </a:bodyPr>
          <a:lstStyle/>
          <a:p>
            <a:pPr marL="285750" marR="0" lvl="0" indent="-285750" algn="l" rtl="0">
              <a:spcBef>
                <a:spcPts val="0"/>
              </a:spcBef>
              <a:spcAft>
                <a:spcPts val="0"/>
              </a:spcAft>
              <a:buClr>
                <a:schemeClr val="dk1"/>
              </a:buClr>
              <a:buFont typeface="Arial"/>
              <a:buNone/>
            </a:pPr>
            <a:endParaRPr sz="1400">
              <a:solidFill>
                <a:schemeClr val="dk1"/>
              </a:solidFill>
              <a:latin typeface="Open Sans"/>
              <a:ea typeface="Open Sans"/>
              <a:cs typeface="Open Sans"/>
              <a:sym typeface="Open Sans"/>
            </a:endParaRPr>
          </a:p>
          <a:p>
            <a:pPr marL="0" marR="0" lvl="0" indent="0" algn="ctr" rtl="0">
              <a:spcBef>
                <a:spcPts val="0"/>
              </a:spcBef>
              <a:spcAft>
                <a:spcPts val="0"/>
              </a:spcAft>
              <a:buSzPct val="25000"/>
              <a:buNone/>
            </a:pPr>
            <a:r>
              <a:rPr lang="cs-CZ" sz="1400" b="1">
                <a:solidFill>
                  <a:schemeClr val="dk1"/>
                </a:solidFill>
                <a:latin typeface="Open Sans"/>
                <a:ea typeface="Open Sans"/>
                <a:cs typeface="Open Sans"/>
                <a:sym typeface="Open Sans"/>
              </a:rPr>
              <a:t>Výhody</a:t>
            </a:r>
          </a:p>
          <a:p>
            <a:pPr marL="742950" marR="0" lvl="1" indent="-285750" algn="l" rtl="0">
              <a:spcBef>
                <a:spcPts val="0"/>
              </a:spcBef>
              <a:spcAft>
                <a:spcPts val="0"/>
              </a:spcAft>
              <a:buClr>
                <a:schemeClr val="dk1"/>
              </a:buClr>
              <a:buSzPct val="100000"/>
              <a:buFont typeface="Arial"/>
              <a:buChar char="•"/>
            </a:pPr>
            <a:r>
              <a:rPr lang="cs-CZ" sz="1400" b="0" i="0" u="none" strike="noStrike" cap="none">
                <a:solidFill>
                  <a:schemeClr val="dk1"/>
                </a:solidFill>
                <a:latin typeface="Open Sans"/>
                <a:ea typeface="Open Sans"/>
                <a:cs typeface="Open Sans"/>
                <a:sym typeface="Open Sans"/>
              </a:rPr>
              <a:t>Model společnosti umožňující lépe rozumět mezigenerační</a:t>
            </a:r>
            <a:r>
              <a:rPr lang="cs-CZ">
                <a:solidFill>
                  <a:schemeClr val="dk1"/>
                </a:solidFill>
                <a:latin typeface="Open Sans"/>
                <a:ea typeface="Open Sans"/>
                <a:cs typeface="Open Sans"/>
                <a:sym typeface="Open Sans"/>
              </a:rPr>
              <a:t>m</a:t>
            </a:r>
            <a:r>
              <a:rPr lang="cs-CZ" sz="1400" b="0" i="0" u="none" strike="noStrike" cap="none">
                <a:solidFill>
                  <a:schemeClr val="dk1"/>
                </a:solidFill>
                <a:latin typeface="Open Sans"/>
                <a:ea typeface="Open Sans"/>
                <a:cs typeface="Open Sans"/>
                <a:sym typeface="Open Sans"/>
              </a:rPr>
              <a:t> rozdílům/konfliktům</a:t>
            </a:r>
          </a:p>
          <a:p>
            <a:pPr marL="742950" marR="0" lvl="1" indent="-285750" algn="l" rtl="0">
              <a:spcBef>
                <a:spcPts val="0"/>
              </a:spcBef>
              <a:spcAft>
                <a:spcPts val="0"/>
              </a:spcAft>
              <a:buClr>
                <a:schemeClr val="dk1"/>
              </a:buClr>
              <a:buSzPct val="100000"/>
              <a:buFont typeface="Arial"/>
              <a:buChar char="•"/>
            </a:pPr>
            <a:r>
              <a:rPr lang="cs-CZ" sz="1400" b="0" i="0" u="none" strike="noStrike" cap="none">
                <a:solidFill>
                  <a:schemeClr val="dk1"/>
                </a:solidFill>
                <a:latin typeface="Open Sans"/>
                <a:ea typeface="Open Sans"/>
                <a:cs typeface="Open Sans"/>
                <a:sym typeface="Open Sans"/>
              </a:rPr>
              <a:t>Propojení politických, kulturních a technologických vlivů na život společnosti</a:t>
            </a:r>
          </a:p>
          <a:p>
            <a:pPr marL="742950" marR="0" lvl="1" indent="-285750" algn="l" rtl="0">
              <a:spcBef>
                <a:spcPts val="0"/>
              </a:spcBef>
              <a:spcAft>
                <a:spcPts val="0"/>
              </a:spcAft>
              <a:buClr>
                <a:schemeClr val="dk1"/>
              </a:buClr>
              <a:buFont typeface="Arial"/>
              <a:buNone/>
            </a:pPr>
            <a:endParaRPr sz="1600" b="0" i="0" u="none" strike="noStrike" cap="none">
              <a:solidFill>
                <a:schemeClr val="dk1"/>
              </a:solidFill>
              <a:latin typeface="Open Sans"/>
              <a:ea typeface="Open Sans"/>
              <a:cs typeface="Open Sans"/>
              <a:sym typeface="Open Sans"/>
            </a:endParaRPr>
          </a:p>
          <a:p>
            <a:pPr marL="742950" marR="0" lvl="1" indent="-285750" algn="l" rtl="0">
              <a:spcBef>
                <a:spcPts val="0"/>
              </a:spcBef>
              <a:spcAft>
                <a:spcPts val="0"/>
              </a:spcAft>
              <a:buClr>
                <a:schemeClr val="dk1"/>
              </a:buClr>
              <a:buFont typeface="Arial"/>
              <a:buNone/>
            </a:pPr>
            <a:endParaRPr sz="1600" b="0" i="0" u="none" strike="noStrike" cap="none">
              <a:solidFill>
                <a:schemeClr val="dk1"/>
              </a:solidFill>
              <a:latin typeface="Open Sans"/>
              <a:ea typeface="Open Sans"/>
              <a:cs typeface="Open Sans"/>
              <a:sym typeface="Open Sans"/>
            </a:endParaRPr>
          </a:p>
          <a:p>
            <a:pPr marL="285750" marR="0" lvl="0" indent="-285750" algn="l" rtl="0">
              <a:spcBef>
                <a:spcPts val="0"/>
              </a:spcBef>
              <a:spcAft>
                <a:spcPts val="0"/>
              </a:spcAft>
              <a:buClr>
                <a:schemeClr val="dk1"/>
              </a:buClr>
              <a:buFont typeface="Arial"/>
              <a:buNone/>
            </a:pPr>
            <a:endParaRPr sz="1800">
              <a:solidFill>
                <a:schemeClr val="dk1"/>
              </a:solidFill>
              <a:latin typeface="Open Sans"/>
              <a:ea typeface="Open Sans"/>
              <a:cs typeface="Open Sans"/>
              <a:sym typeface="Open Sans"/>
            </a:endParaRPr>
          </a:p>
        </p:txBody>
      </p:sp>
      <p:sp>
        <p:nvSpPr>
          <p:cNvPr id="188" name="Shape 188"/>
          <p:cNvSpPr/>
          <p:nvPr/>
        </p:nvSpPr>
        <p:spPr>
          <a:xfrm>
            <a:off x="685800" y="4865250"/>
            <a:ext cx="3614700" cy="1746600"/>
          </a:xfrm>
          <a:prstGeom prst="rect">
            <a:avLst/>
          </a:prstGeom>
          <a:solidFill>
            <a:schemeClr val="dk2">
              <a:alpha val="28627"/>
            </a:schemeClr>
          </a:solidFill>
          <a:ln>
            <a:noFill/>
          </a:ln>
        </p:spPr>
        <p:txBody>
          <a:bodyPr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189" name="Shape 189"/>
          <p:cNvSpPr/>
          <p:nvPr/>
        </p:nvSpPr>
        <p:spPr>
          <a:xfrm>
            <a:off x="4573300" y="4864076"/>
            <a:ext cx="3830400" cy="1746600"/>
          </a:xfrm>
          <a:prstGeom prst="rect">
            <a:avLst/>
          </a:prstGeom>
          <a:solidFill>
            <a:schemeClr val="dk2">
              <a:alpha val="28627"/>
            </a:schemeClr>
          </a:solidFill>
          <a:ln>
            <a:noFill/>
          </a:ln>
        </p:spPr>
        <p:txBody>
          <a:bodyPr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Shape 195"/>
          <p:cNvSpPr/>
          <p:nvPr/>
        </p:nvSpPr>
        <p:spPr>
          <a:xfrm>
            <a:off x="0" y="6396325"/>
            <a:ext cx="9214200" cy="4617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cs-CZ" sz="1200">
                <a:solidFill>
                  <a:schemeClr val="dk1"/>
                </a:solidFill>
                <a:latin typeface="Open Sans"/>
                <a:ea typeface="Open Sans"/>
                <a:cs typeface="Open Sans"/>
                <a:sym typeface="Open Sans"/>
              </a:rPr>
              <a:t>Převzato ze stránek australské agentury McCrindle: </a:t>
            </a:r>
            <a:r>
              <a:rPr lang="cs-CZ" sz="1200" u="sng">
                <a:solidFill>
                  <a:schemeClr val="hlink"/>
                </a:solidFill>
                <a:latin typeface="Open Sans"/>
                <a:ea typeface="Open Sans"/>
                <a:cs typeface="Open Sans"/>
                <a:sym typeface="Open Sans"/>
                <a:hlinkClick r:id="rId3"/>
              </a:rPr>
              <a:t>http://mccrindle.com.au/resources/Generations-Defined-Sociologically.pdf</a:t>
            </a:r>
            <a:r>
              <a:rPr lang="cs-CZ" sz="1200">
                <a:solidFill>
                  <a:schemeClr val="dk1"/>
                </a:solidFill>
                <a:latin typeface="Open Sans"/>
                <a:ea typeface="Open Sans"/>
                <a:cs typeface="Open Sans"/>
                <a:sym typeface="Open Sans"/>
              </a:rPr>
              <a:t> </a:t>
            </a:r>
          </a:p>
        </p:txBody>
      </p:sp>
      <p:pic>
        <p:nvPicPr>
          <p:cNvPr id="196" name="Shape 196"/>
          <p:cNvPicPr preferRelativeResize="0"/>
          <p:nvPr/>
        </p:nvPicPr>
        <p:blipFill rotWithShape="1">
          <a:blip r:embed="rId4">
            <a:alphaModFix/>
          </a:blip>
          <a:srcRect l="33810" t="15630" r="34150" b="29288"/>
          <a:stretch/>
        </p:blipFill>
        <p:spPr>
          <a:xfrm>
            <a:off x="1722120" y="216423"/>
            <a:ext cx="5639464" cy="6080760"/>
          </a:xfrm>
          <a:prstGeom prst="rect">
            <a:avLst/>
          </a:prstGeom>
          <a:noFill/>
          <a:ln>
            <a:noFill/>
          </a:ln>
        </p:spPr>
      </p:pic>
      <p:sp>
        <p:nvSpPr>
          <p:cNvPr id="197" name="Shape 197"/>
          <p:cNvSpPr/>
          <p:nvPr/>
        </p:nvSpPr>
        <p:spPr>
          <a:xfrm>
            <a:off x="1769400" y="4956375"/>
            <a:ext cx="5776200" cy="1210200"/>
          </a:xfrm>
          <a:prstGeom prst="rect">
            <a:avLst/>
          </a:prstGeom>
          <a:solidFill>
            <a:schemeClr val="accent1">
              <a:alpha val="23921"/>
            </a:schemeClr>
          </a:solidFill>
          <a:ln w="25400" cap="flat" cmpd="sng">
            <a:solidFill>
              <a:srgbClr val="962827"/>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198" name="Shape 198"/>
          <p:cNvSpPr/>
          <p:nvPr/>
        </p:nvSpPr>
        <p:spPr>
          <a:xfrm>
            <a:off x="1769500" y="1781575"/>
            <a:ext cx="5639400" cy="461700"/>
          </a:xfrm>
          <a:prstGeom prst="rect">
            <a:avLst/>
          </a:prstGeom>
          <a:solidFill>
            <a:schemeClr val="accent1">
              <a:alpha val="23921"/>
            </a:schemeClr>
          </a:solidFill>
          <a:ln w="25400" cap="flat" cmpd="sng">
            <a:solidFill>
              <a:srgbClr val="962827"/>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7"/>
                                        </p:tgtEl>
                                        <p:attrNameLst>
                                          <p:attrName>style.visibility</p:attrName>
                                        </p:attrNameLst>
                                      </p:cBhvr>
                                      <p:to>
                                        <p:strVal val="visible"/>
                                      </p:to>
                                    </p:set>
                                    <p:anim calcmode="lin" valueType="num">
                                      <p:cBhvr additive="base">
                                        <p:cTn id="7" dur="500"/>
                                        <p:tgtEl>
                                          <p:spTgt spid="19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8"/>
                                        </p:tgtEl>
                                        <p:attrNameLst>
                                          <p:attrName>style.visibility</p:attrName>
                                        </p:attrNameLst>
                                      </p:cBhvr>
                                      <p:to>
                                        <p:strVal val="visible"/>
                                      </p:to>
                                    </p:set>
                                    <p:anim calcmode="lin" valueType="num">
                                      <p:cBhvr additive="base">
                                        <p:cTn id="12" dur="500"/>
                                        <p:tgtEl>
                                          <p:spTgt spid="1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203"/>
        <p:cNvGrpSpPr/>
        <p:nvPr/>
      </p:nvGrpSpPr>
      <p:grpSpPr>
        <a:xfrm>
          <a:off x="0" y="0"/>
          <a:ext cx="0" cy="0"/>
          <a:chOff x="0" y="0"/>
          <a:chExt cx="0" cy="0"/>
        </a:xfrm>
      </p:grpSpPr>
      <p:sp>
        <p:nvSpPr>
          <p:cNvPr id="204" name="Shape 204"/>
          <p:cNvSpPr txBox="1">
            <a:spLocks noGrp="1"/>
          </p:cNvSpPr>
          <p:nvPr>
            <p:ph type="title"/>
          </p:nvPr>
        </p:nvSpPr>
        <p:spPr>
          <a:xfrm>
            <a:off x="446314" y="-76200"/>
            <a:ext cx="9067800" cy="1143000"/>
          </a:xfrm>
          <a:prstGeom prst="rect">
            <a:avLst/>
          </a:prstGeom>
          <a:noFill/>
          <a:ln>
            <a:noFill/>
          </a:ln>
        </p:spPr>
        <p:txBody>
          <a:bodyPr wrap="square" lIns="91425" tIns="45700" rIns="91425" bIns="45700" anchor="ctr" anchorCtr="0">
            <a:noAutofit/>
          </a:bodyPr>
          <a:lstStyle/>
          <a:p>
            <a:pPr marL="0" marR="0" lvl="0" indent="0" algn="l" rtl="0">
              <a:spcBef>
                <a:spcPts val="0"/>
              </a:spcBef>
              <a:spcAft>
                <a:spcPts val="0"/>
              </a:spcAft>
              <a:buSzPct val="25000"/>
              <a:buNone/>
            </a:pPr>
            <a:r>
              <a:rPr lang="cs-CZ" sz="4000" b="0" i="0" u="none" strike="noStrike" cap="none">
                <a:solidFill>
                  <a:schemeClr val="dk2"/>
                </a:solidFill>
                <a:latin typeface="Open Sans"/>
                <a:ea typeface="Open Sans"/>
                <a:cs typeface="Open Sans"/>
                <a:sym typeface="Open Sans"/>
              </a:rPr>
              <a:t>Generace a technologie</a:t>
            </a:r>
          </a:p>
        </p:txBody>
      </p:sp>
      <p:sp>
        <p:nvSpPr>
          <p:cNvPr id="205" name="Shape 205"/>
          <p:cNvSpPr txBox="1"/>
          <p:nvPr/>
        </p:nvSpPr>
        <p:spPr>
          <a:xfrm>
            <a:off x="305307" y="1066801"/>
            <a:ext cx="8522229" cy="2369880"/>
          </a:xfrm>
          <a:prstGeom prst="rect">
            <a:avLst/>
          </a:prstGeom>
          <a:noFill/>
          <a:ln>
            <a:noFill/>
          </a:ln>
        </p:spPr>
        <p:txBody>
          <a:bodyPr wrap="square" lIns="91425" tIns="45700" rIns="91425" bIns="45700" anchor="t" anchorCtr="0">
            <a:noAutofit/>
          </a:bodyPr>
          <a:lstStyle/>
          <a:p>
            <a:pPr marL="285750" marR="0" lvl="0" indent="-285750" algn="l" rtl="0">
              <a:spcBef>
                <a:spcPts val="0"/>
              </a:spcBef>
              <a:spcAft>
                <a:spcPts val="0"/>
              </a:spcAft>
              <a:buClr>
                <a:schemeClr val="dk1"/>
              </a:buClr>
              <a:buSzPct val="100000"/>
              <a:buFont typeface="Arial"/>
              <a:buChar char="•"/>
            </a:pPr>
            <a:r>
              <a:rPr lang="cs-CZ" sz="1400" b="1">
                <a:solidFill>
                  <a:schemeClr val="dk1"/>
                </a:solidFill>
                <a:latin typeface="Open Sans"/>
                <a:ea typeface="Open Sans"/>
                <a:cs typeface="Open Sans"/>
                <a:sym typeface="Open Sans"/>
              </a:rPr>
              <a:t>(1965+) </a:t>
            </a:r>
            <a:r>
              <a:rPr lang="cs-CZ" sz="1400" b="1">
                <a:solidFill>
                  <a:srgbClr val="C00000"/>
                </a:solidFill>
                <a:latin typeface="Open Sans"/>
                <a:ea typeface="Open Sans"/>
                <a:cs typeface="Open Sans"/>
                <a:sym typeface="Open Sans"/>
              </a:rPr>
              <a:t>Generace X </a:t>
            </a:r>
            <a:r>
              <a:rPr lang="cs-CZ" sz="1400">
                <a:solidFill>
                  <a:schemeClr val="dk1"/>
                </a:solidFill>
                <a:latin typeface="Open Sans"/>
                <a:ea typeface="Open Sans"/>
                <a:cs typeface="Open Sans"/>
                <a:sym typeface="Open Sans"/>
              </a:rPr>
              <a:t>přímí svědci nástupu PC a internetu (digitální migranti)</a:t>
            </a:r>
          </a:p>
          <a:p>
            <a:pPr marL="285750" marR="0" lvl="0" indent="-285750" algn="l" rtl="0">
              <a:spcBef>
                <a:spcPts val="0"/>
              </a:spcBef>
              <a:spcAft>
                <a:spcPts val="0"/>
              </a:spcAft>
              <a:buClr>
                <a:schemeClr val="dk1"/>
              </a:buClr>
              <a:buSzPct val="100000"/>
              <a:buFont typeface="Arial"/>
              <a:buChar char="•"/>
            </a:pPr>
            <a:r>
              <a:rPr lang="cs-CZ" sz="1400" b="1">
                <a:solidFill>
                  <a:schemeClr val="dk1"/>
                </a:solidFill>
                <a:latin typeface="Open Sans"/>
                <a:ea typeface="Open Sans"/>
                <a:cs typeface="Open Sans"/>
                <a:sym typeface="Open Sans"/>
              </a:rPr>
              <a:t>(1981+)</a:t>
            </a:r>
            <a:r>
              <a:rPr lang="cs-CZ" sz="1400">
                <a:solidFill>
                  <a:schemeClr val="dk1"/>
                </a:solidFill>
                <a:latin typeface="Open Sans"/>
                <a:ea typeface="Open Sans"/>
                <a:cs typeface="Open Sans"/>
                <a:sym typeface="Open Sans"/>
              </a:rPr>
              <a:t> </a:t>
            </a:r>
            <a:r>
              <a:rPr lang="cs-CZ" sz="1400" b="1">
                <a:solidFill>
                  <a:srgbClr val="C00000"/>
                </a:solidFill>
                <a:latin typeface="Open Sans"/>
                <a:ea typeface="Open Sans"/>
                <a:cs typeface="Open Sans"/>
                <a:sym typeface="Open Sans"/>
              </a:rPr>
              <a:t>Generace Y/Mileniálové </a:t>
            </a:r>
            <a:r>
              <a:rPr lang="cs-CZ" sz="1400">
                <a:solidFill>
                  <a:schemeClr val="dk1"/>
                </a:solidFill>
                <a:latin typeface="Open Sans"/>
                <a:ea typeface="Open Sans"/>
                <a:cs typeface="Open Sans"/>
                <a:sym typeface="Open Sans"/>
              </a:rPr>
              <a:t>rozmach výpočetní techniky a síťových technologií, první, kdo se s PC setkali už ve škole</a:t>
            </a:r>
          </a:p>
          <a:p>
            <a:pPr marL="285750" marR="0" lvl="0" indent="-285750" algn="l" rtl="0">
              <a:spcBef>
                <a:spcPts val="0"/>
              </a:spcBef>
              <a:spcAft>
                <a:spcPts val="0"/>
              </a:spcAft>
              <a:buClr>
                <a:schemeClr val="dk1"/>
              </a:buClr>
              <a:buSzPct val="100000"/>
              <a:buFont typeface="Arial"/>
              <a:buChar char="•"/>
            </a:pPr>
            <a:r>
              <a:rPr lang="cs-CZ" sz="1400" b="1">
                <a:solidFill>
                  <a:schemeClr val="dk1"/>
                </a:solidFill>
                <a:latin typeface="Open Sans"/>
                <a:ea typeface="Open Sans"/>
                <a:cs typeface="Open Sans"/>
                <a:sym typeface="Open Sans"/>
              </a:rPr>
              <a:t>(2001+)</a:t>
            </a:r>
            <a:r>
              <a:rPr lang="cs-CZ" sz="1400">
                <a:solidFill>
                  <a:schemeClr val="dk1"/>
                </a:solidFill>
                <a:latin typeface="Open Sans"/>
                <a:ea typeface="Open Sans"/>
                <a:cs typeface="Open Sans"/>
                <a:sym typeface="Open Sans"/>
              </a:rPr>
              <a:t> </a:t>
            </a:r>
            <a:r>
              <a:rPr lang="cs-CZ" sz="1400" b="1">
                <a:solidFill>
                  <a:srgbClr val="C00000"/>
                </a:solidFill>
                <a:latin typeface="Open Sans"/>
                <a:ea typeface="Open Sans"/>
                <a:cs typeface="Open Sans"/>
                <a:sym typeface="Open Sans"/>
              </a:rPr>
              <a:t>Generace Z </a:t>
            </a:r>
            <a:r>
              <a:rPr lang="cs-CZ" sz="1400">
                <a:solidFill>
                  <a:schemeClr val="dk1"/>
                </a:solidFill>
                <a:latin typeface="Open Sans"/>
                <a:ea typeface="Open Sans"/>
                <a:cs typeface="Open Sans"/>
                <a:sym typeface="Open Sans"/>
              </a:rPr>
              <a:t>vývoj a dospívání od narození ovlivňováno informačními technologiemi, internetem a sociálními sítěmi, nezažili svět bez internetu a Googlu</a:t>
            </a:r>
          </a:p>
          <a:p>
            <a:pPr marL="285750" marR="0" lvl="0" indent="-285750" algn="l" rtl="0">
              <a:spcBef>
                <a:spcPts val="0"/>
              </a:spcBef>
              <a:spcAft>
                <a:spcPts val="0"/>
              </a:spcAft>
              <a:buClr>
                <a:schemeClr val="dk1"/>
              </a:buClr>
              <a:buSzPct val="100000"/>
              <a:buFont typeface="Arial"/>
              <a:buChar char="•"/>
            </a:pPr>
            <a:r>
              <a:rPr lang="cs-CZ" sz="1400" b="1">
                <a:solidFill>
                  <a:schemeClr val="dk1"/>
                </a:solidFill>
                <a:latin typeface="Open Sans"/>
                <a:ea typeface="Open Sans"/>
                <a:cs typeface="Open Sans"/>
                <a:sym typeface="Open Sans"/>
              </a:rPr>
              <a:t>(2011+) </a:t>
            </a:r>
            <a:r>
              <a:rPr lang="cs-CZ" sz="1400" b="1">
                <a:solidFill>
                  <a:srgbClr val="C00000"/>
                </a:solidFill>
                <a:latin typeface="Open Sans"/>
                <a:ea typeface="Open Sans"/>
                <a:cs typeface="Open Sans"/>
                <a:sym typeface="Open Sans"/>
              </a:rPr>
              <a:t>Generace Alfa </a:t>
            </a:r>
            <a:r>
              <a:rPr lang="cs-CZ" sz="1400">
                <a:solidFill>
                  <a:schemeClr val="dk1"/>
                </a:solidFill>
                <a:latin typeface="Open Sans"/>
                <a:ea typeface="Open Sans"/>
                <a:cs typeface="Open Sans"/>
                <a:sym typeface="Open Sans"/>
              </a:rPr>
              <a:t>od</a:t>
            </a:r>
            <a:r>
              <a:rPr lang="cs-CZ" sz="1400" b="1">
                <a:solidFill>
                  <a:schemeClr val="dk1"/>
                </a:solidFill>
                <a:latin typeface="Open Sans"/>
                <a:ea typeface="Open Sans"/>
                <a:cs typeface="Open Sans"/>
                <a:sym typeface="Open Sans"/>
              </a:rPr>
              <a:t> </a:t>
            </a:r>
            <a:r>
              <a:rPr lang="cs-CZ" sz="1400">
                <a:solidFill>
                  <a:schemeClr val="dk1"/>
                </a:solidFill>
                <a:latin typeface="Open Sans"/>
                <a:ea typeface="Open Sans"/>
                <a:cs typeface="Open Sans"/>
                <a:sym typeface="Open Sans"/>
              </a:rPr>
              <a:t>narození v těsném kontaktu s mobilními síťov</a:t>
            </a:r>
            <a:r>
              <a:rPr lang="cs-CZ">
                <a:solidFill>
                  <a:schemeClr val="dk1"/>
                </a:solidFill>
                <a:latin typeface="Open Sans"/>
                <a:ea typeface="Open Sans"/>
                <a:cs typeface="Open Sans"/>
                <a:sym typeface="Open Sans"/>
              </a:rPr>
              <a:t>ý</a:t>
            </a:r>
            <a:r>
              <a:rPr lang="cs-CZ" sz="1400">
                <a:solidFill>
                  <a:schemeClr val="dk1"/>
                </a:solidFill>
                <a:latin typeface="Open Sans"/>
                <a:ea typeface="Open Sans"/>
                <a:cs typeface="Open Sans"/>
                <a:sym typeface="Open Sans"/>
              </a:rPr>
              <a:t>mi technologiemi, všudypřítomným internetem a aplikacemi, nezažili svět bez smartphonů a tabletů</a:t>
            </a:r>
          </a:p>
          <a:p>
            <a:pPr marL="742950" marR="0" lvl="1" indent="-285750" algn="l" rtl="0">
              <a:spcBef>
                <a:spcPts val="0"/>
              </a:spcBef>
              <a:spcAft>
                <a:spcPts val="0"/>
              </a:spcAft>
              <a:buClr>
                <a:schemeClr val="dk1"/>
              </a:buClr>
              <a:buSzPct val="100000"/>
              <a:buFont typeface="Arial"/>
              <a:buChar char="•"/>
            </a:pPr>
            <a:r>
              <a:rPr lang="cs-CZ" sz="1400" b="0" i="0" u="none" strike="noStrike" cap="none">
                <a:solidFill>
                  <a:schemeClr val="dk1"/>
                </a:solidFill>
                <a:latin typeface="Open Sans"/>
                <a:ea typeface="Open Sans"/>
                <a:cs typeface="Open Sans"/>
                <a:sym typeface="Open Sans"/>
              </a:rPr>
              <a:t>Video </a:t>
            </a:r>
            <a:r>
              <a:rPr lang="cs-CZ" sz="1400" b="0" i="0" u="sng" strike="noStrike" cap="none">
                <a:solidFill>
                  <a:schemeClr val="hlink"/>
                </a:solidFill>
                <a:latin typeface="Open Sans"/>
                <a:ea typeface="Open Sans"/>
                <a:cs typeface="Open Sans"/>
                <a:sym typeface="Open Sans"/>
                <a:hlinkClick r:id="rId3"/>
              </a:rPr>
              <a:t>A Magazine Is an iPad That Does Not Work</a:t>
            </a:r>
          </a:p>
          <a:p>
            <a:pPr marL="285750" marR="0" lvl="0" indent="-285750" algn="l" rtl="0">
              <a:spcBef>
                <a:spcPts val="0"/>
              </a:spcBef>
              <a:spcAft>
                <a:spcPts val="0"/>
              </a:spcAft>
              <a:buClr>
                <a:schemeClr val="dk1"/>
              </a:buClr>
              <a:buFont typeface="Arial"/>
              <a:buNone/>
            </a:pPr>
            <a:endParaRPr sz="1800">
              <a:solidFill>
                <a:schemeClr val="dk1"/>
              </a:solidFill>
              <a:latin typeface="Open Sans"/>
              <a:ea typeface="Open Sans"/>
              <a:cs typeface="Open Sans"/>
              <a:sym typeface="Open Sans"/>
            </a:endParaRPr>
          </a:p>
          <a:p>
            <a:pPr marL="285750" marR="0" lvl="0" indent="-285750" algn="l" rtl="0">
              <a:spcBef>
                <a:spcPts val="0"/>
              </a:spcBef>
              <a:spcAft>
                <a:spcPts val="0"/>
              </a:spcAft>
              <a:buClr>
                <a:schemeClr val="dk1"/>
              </a:buClr>
              <a:buFont typeface="Arial"/>
              <a:buNone/>
            </a:pPr>
            <a:endParaRPr sz="1800">
              <a:solidFill>
                <a:schemeClr val="dk1"/>
              </a:solidFill>
              <a:latin typeface="Open Sans"/>
              <a:ea typeface="Open Sans"/>
              <a:cs typeface="Open Sans"/>
              <a:sym typeface="Open Sans"/>
            </a:endParaRPr>
          </a:p>
        </p:txBody>
      </p:sp>
      <p:pic>
        <p:nvPicPr>
          <p:cNvPr id="206" name="Shape 206" descr="http://malonemediagroup.com/wp-content/uploads/2014/02/historyoftheinternet-timeline.png"/>
          <p:cNvPicPr preferRelativeResize="0"/>
          <p:nvPr/>
        </p:nvPicPr>
        <p:blipFill rotWithShape="1">
          <a:blip r:embed="rId4">
            <a:alphaModFix/>
          </a:blip>
          <a:srcRect/>
          <a:stretch/>
        </p:blipFill>
        <p:spPr>
          <a:xfrm>
            <a:off x="303625" y="3014325"/>
            <a:ext cx="8626449" cy="3012975"/>
          </a:xfrm>
          <a:prstGeom prst="rect">
            <a:avLst/>
          </a:prstGeom>
          <a:noFill/>
          <a:ln>
            <a:noFill/>
          </a:ln>
        </p:spPr>
      </p:pic>
      <p:sp>
        <p:nvSpPr>
          <p:cNvPr id="207" name="Shape 207"/>
          <p:cNvSpPr/>
          <p:nvPr/>
        </p:nvSpPr>
        <p:spPr>
          <a:xfrm>
            <a:off x="303632" y="6283794"/>
            <a:ext cx="8078368" cy="369332"/>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cs-CZ" sz="1200">
                <a:solidFill>
                  <a:schemeClr val="dk1"/>
                </a:solidFill>
                <a:latin typeface="Open Sans"/>
                <a:ea typeface="Open Sans"/>
                <a:cs typeface="Open Sans"/>
                <a:sym typeface="Open Sans"/>
              </a:rPr>
              <a:t>Převzato z: </a:t>
            </a:r>
            <a:r>
              <a:rPr lang="cs-CZ" sz="1200" u="sng">
                <a:solidFill>
                  <a:schemeClr val="hlink"/>
                </a:solidFill>
                <a:latin typeface="Open Sans"/>
                <a:ea typeface="Open Sans"/>
                <a:cs typeface="Open Sans"/>
                <a:sym typeface="Open Sans"/>
                <a:hlinkClick r:id="rId5"/>
              </a:rPr>
              <a:t>http://malonemediagroup.com/wp-content/uploads/2014/02/historyoftheinternet-timeline.png</a:t>
            </a:r>
            <a:r>
              <a:rPr lang="cs-CZ" sz="1200">
                <a:solidFill>
                  <a:schemeClr val="dk1"/>
                </a:solidFill>
                <a:latin typeface="Open Sans"/>
                <a:ea typeface="Open Sans"/>
                <a:cs typeface="Open Sans"/>
                <a:sym typeface="Open Sans"/>
              </a:rPr>
              <a:t>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Shape 213"/>
          <p:cNvSpPr txBox="1">
            <a:spLocks noGrp="1"/>
          </p:cNvSpPr>
          <p:nvPr>
            <p:ph type="title"/>
          </p:nvPr>
        </p:nvSpPr>
        <p:spPr>
          <a:xfrm>
            <a:off x="457200" y="-76200"/>
            <a:ext cx="9067800" cy="1143000"/>
          </a:xfrm>
          <a:prstGeom prst="rect">
            <a:avLst/>
          </a:prstGeom>
          <a:noFill/>
          <a:ln>
            <a:noFill/>
          </a:ln>
        </p:spPr>
        <p:txBody>
          <a:bodyPr wrap="square" lIns="91425" tIns="45700" rIns="91425" bIns="45700" anchor="ctr" anchorCtr="0">
            <a:noAutofit/>
          </a:bodyPr>
          <a:lstStyle/>
          <a:p>
            <a:pPr marL="0" marR="0" lvl="0" indent="0" algn="l" rtl="0">
              <a:spcBef>
                <a:spcPts val="0"/>
              </a:spcBef>
              <a:spcAft>
                <a:spcPts val="0"/>
              </a:spcAft>
              <a:buSzPct val="25000"/>
              <a:buNone/>
            </a:pPr>
            <a:r>
              <a:rPr lang="cs-CZ" sz="4000" b="0" i="0" u="none" strike="noStrike" cap="none">
                <a:solidFill>
                  <a:schemeClr val="dk2"/>
                </a:solidFill>
                <a:latin typeface="Open Sans"/>
                <a:ea typeface="Open Sans"/>
                <a:cs typeface="Open Sans"/>
                <a:sym typeface="Open Sans"/>
              </a:rPr>
              <a:t>Mileniálové a informace</a:t>
            </a:r>
          </a:p>
        </p:txBody>
      </p:sp>
      <p:sp>
        <p:nvSpPr>
          <p:cNvPr id="214" name="Shape 214"/>
          <p:cNvSpPr txBox="1"/>
          <p:nvPr/>
        </p:nvSpPr>
        <p:spPr>
          <a:xfrm>
            <a:off x="457200" y="1172418"/>
            <a:ext cx="8001000" cy="4893647"/>
          </a:xfrm>
          <a:prstGeom prst="rect">
            <a:avLst/>
          </a:prstGeom>
          <a:noFill/>
          <a:ln>
            <a:noFill/>
          </a:ln>
        </p:spPr>
        <p:txBody>
          <a:bodyPr wrap="square" lIns="91425" tIns="45700" rIns="91425" bIns="45700" anchor="t" anchorCtr="0">
            <a:noAutofit/>
          </a:bodyPr>
          <a:lstStyle/>
          <a:p>
            <a:pPr marL="285750" marR="0" lvl="0" indent="-285750" algn="l" rtl="0">
              <a:spcBef>
                <a:spcPts val="0"/>
              </a:spcBef>
              <a:spcAft>
                <a:spcPts val="0"/>
              </a:spcAft>
              <a:buClr>
                <a:schemeClr val="dk1"/>
              </a:buClr>
              <a:buSzPct val="100000"/>
              <a:buFont typeface="Arial"/>
              <a:buChar char="•"/>
            </a:pPr>
            <a:r>
              <a:rPr lang="cs-CZ" sz="2400" b="1">
                <a:solidFill>
                  <a:schemeClr val="dk1"/>
                </a:solidFill>
                <a:latin typeface="Open Sans"/>
                <a:ea typeface="Open Sans"/>
                <a:cs typeface="Open Sans"/>
                <a:sym typeface="Open Sans"/>
              </a:rPr>
              <a:t>Využívání informačních technologií, </a:t>
            </a:r>
            <a:r>
              <a:rPr lang="cs-CZ" sz="2400">
                <a:solidFill>
                  <a:schemeClr val="dk1"/>
                </a:solidFill>
                <a:latin typeface="Open Sans"/>
                <a:ea typeface="Open Sans"/>
                <a:cs typeface="Open Sans"/>
                <a:sym typeface="Open Sans"/>
              </a:rPr>
              <a:t>které je součástí každodenní rutiny a zasahuje do všech oblastí života (studium, práce, komunikace, zábava…) </a:t>
            </a:r>
          </a:p>
          <a:p>
            <a:pPr marL="285750" marR="0" lvl="0" indent="-285750" algn="l" rtl="0">
              <a:spcBef>
                <a:spcPts val="0"/>
              </a:spcBef>
              <a:spcAft>
                <a:spcPts val="0"/>
              </a:spcAft>
              <a:buClr>
                <a:schemeClr val="dk1"/>
              </a:buClr>
              <a:buSzPct val="100000"/>
              <a:buFont typeface="Arial"/>
              <a:buChar char="•"/>
            </a:pPr>
            <a:r>
              <a:rPr lang="cs-CZ" sz="2400" b="1">
                <a:solidFill>
                  <a:schemeClr val="dk1"/>
                </a:solidFill>
                <a:latin typeface="Open Sans"/>
                <a:ea typeface="Open Sans"/>
                <a:cs typeface="Open Sans"/>
                <a:sym typeface="Open Sans"/>
              </a:rPr>
              <a:t>Neustálé připojení k internetu </a:t>
            </a:r>
            <a:r>
              <a:rPr lang="cs-CZ" sz="2400">
                <a:solidFill>
                  <a:schemeClr val="dk1"/>
                </a:solidFill>
                <a:latin typeface="Open Sans"/>
                <a:ea typeface="Open Sans"/>
                <a:cs typeface="Open Sans"/>
                <a:sym typeface="Open Sans"/>
              </a:rPr>
              <a:t>umožňuje být v kontaktu s vrstevníky, okamžitě reagovat a mít přehled, co se děje </a:t>
            </a:r>
          </a:p>
          <a:p>
            <a:pPr marL="285750" marR="0" lvl="0" indent="-285750" algn="l" rtl="0">
              <a:spcBef>
                <a:spcPts val="0"/>
              </a:spcBef>
              <a:spcAft>
                <a:spcPts val="0"/>
              </a:spcAft>
              <a:buClr>
                <a:schemeClr val="dk1"/>
              </a:buClr>
              <a:buSzPct val="100000"/>
              <a:buFont typeface="Arial"/>
              <a:buChar char="•"/>
            </a:pPr>
            <a:r>
              <a:rPr lang="cs-CZ" sz="2400" b="1">
                <a:solidFill>
                  <a:schemeClr val="dk1"/>
                </a:solidFill>
                <a:latin typeface="Open Sans"/>
                <a:ea typeface="Open Sans"/>
                <a:cs typeface="Open Sans"/>
                <a:sym typeface="Open Sans"/>
              </a:rPr>
              <a:t>Multitasking</a:t>
            </a:r>
            <a:r>
              <a:rPr lang="cs-CZ" sz="2400">
                <a:solidFill>
                  <a:schemeClr val="dk1"/>
                </a:solidFill>
                <a:latin typeface="Open Sans"/>
                <a:ea typeface="Open Sans"/>
                <a:cs typeface="Open Sans"/>
                <a:sym typeface="Open Sans"/>
              </a:rPr>
              <a:t> – schopnost pracovat na více úkolech najednou a rychle přecházet mezi různými činnostmi</a:t>
            </a:r>
          </a:p>
          <a:p>
            <a:pPr marL="285750" marR="0" lvl="0" indent="-285750" algn="l" rtl="0">
              <a:spcBef>
                <a:spcPts val="0"/>
              </a:spcBef>
              <a:spcAft>
                <a:spcPts val="0"/>
              </a:spcAft>
              <a:buClr>
                <a:schemeClr val="dk1"/>
              </a:buClr>
              <a:buSzPct val="100000"/>
              <a:buFont typeface="Arial"/>
              <a:buChar char="•"/>
            </a:pPr>
            <a:r>
              <a:rPr lang="cs-CZ" sz="2400" b="1">
                <a:solidFill>
                  <a:schemeClr val="dk1"/>
                </a:solidFill>
                <a:latin typeface="Open Sans"/>
                <a:ea typeface="Open Sans"/>
                <a:cs typeface="Open Sans"/>
                <a:sym typeface="Open Sans"/>
              </a:rPr>
              <a:t>Netrpělivost</a:t>
            </a:r>
            <a:r>
              <a:rPr lang="cs-CZ" sz="2400">
                <a:solidFill>
                  <a:schemeClr val="dk1"/>
                </a:solidFill>
                <a:latin typeface="Open Sans"/>
                <a:ea typeface="Open Sans"/>
                <a:cs typeface="Open Sans"/>
                <a:sym typeface="Open Sans"/>
              </a:rPr>
              <a:t> – prostřednictvím Googlu a Wikipedie nachází „dostatečně dobré“ odpovědi na své otázky rychle a jednoduše. Očekávají od okolí okamžitou reakci na zprávy/posty/lajky/komentáře.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Shape 220"/>
          <p:cNvSpPr txBox="1">
            <a:spLocks noGrp="1"/>
          </p:cNvSpPr>
          <p:nvPr>
            <p:ph type="title"/>
          </p:nvPr>
        </p:nvSpPr>
        <p:spPr>
          <a:xfrm>
            <a:off x="457200" y="-76200"/>
            <a:ext cx="9067800" cy="1143000"/>
          </a:xfrm>
          <a:prstGeom prst="rect">
            <a:avLst/>
          </a:prstGeom>
          <a:noFill/>
          <a:ln>
            <a:noFill/>
          </a:ln>
        </p:spPr>
        <p:txBody>
          <a:bodyPr wrap="square" lIns="91425" tIns="45700" rIns="91425" bIns="45700" anchor="ctr" anchorCtr="0">
            <a:noAutofit/>
          </a:bodyPr>
          <a:lstStyle/>
          <a:p>
            <a:pPr marL="0" marR="0" lvl="0" indent="0" algn="l" rtl="0">
              <a:spcBef>
                <a:spcPts val="0"/>
              </a:spcBef>
              <a:spcAft>
                <a:spcPts val="0"/>
              </a:spcAft>
              <a:buSzPct val="25000"/>
              <a:buNone/>
            </a:pPr>
            <a:r>
              <a:rPr lang="cs-CZ" sz="4000" b="0" i="0" u="none" strike="noStrike" cap="none">
                <a:solidFill>
                  <a:schemeClr val="dk2"/>
                </a:solidFill>
                <a:latin typeface="Open Sans"/>
                <a:ea typeface="Open Sans"/>
                <a:cs typeface="Open Sans"/>
                <a:sym typeface="Open Sans"/>
              </a:rPr>
              <a:t>Mileniálové a informace</a:t>
            </a:r>
          </a:p>
        </p:txBody>
      </p:sp>
      <p:sp>
        <p:nvSpPr>
          <p:cNvPr id="221" name="Shape 221"/>
          <p:cNvSpPr txBox="1"/>
          <p:nvPr/>
        </p:nvSpPr>
        <p:spPr>
          <a:xfrm>
            <a:off x="426720" y="1078992"/>
            <a:ext cx="8001000" cy="4893647"/>
          </a:xfrm>
          <a:prstGeom prst="rect">
            <a:avLst/>
          </a:prstGeom>
          <a:noFill/>
          <a:ln>
            <a:noFill/>
          </a:ln>
        </p:spPr>
        <p:txBody>
          <a:bodyPr wrap="square" lIns="91425" tIns="45700" rIns="91425" bIns="45700" anchor="t" anchorCtr="0">
            <a:noAutofit/>
          </a:bodyPr>
          <a:lstStyle/>
          <a:p>
            <a:pPr marL="285750" marR="0" lvl="0" indent="-285750" algn="l" rtl="0">
              <a:spcBef>
                <a:spcPts val="0"/>
              </a:spcBef>
              <a:spcAft>
                <a:spcPts val="0"/>
              </a:spcAft>
              <a:buClr>
                <a:schemeClr val="dk1"/>
              </a:buClr>
              <a:buSzPct val="100000"/>
              <a:buFont typeface="Arial"/>
              <a:buChar char="•"/>
            </a:pPr>
            <a:r>
              <a:rPr lang="cs-CZ" sz="2400" b="1">
                <a:solidFill>
                  <a:schemeClr val="dk1"/>
                </a:solidFill>
                <a:latin typeface="Open Sans"/>
                <a:ea typeface="Open Sans"/>
                <a:cs typeface="Open Sans"/>
                <a:sym typeface="Open Sans"/>
              </a:rPr>
              <a:t>Experimentování</a:t>
            </a:r>
            <a:r>
              <a:rPr lang="cs-CZ" sz="2400">
                <a:solidFill>
                  <a:schemeClr val="dk1"/>
                </a:solidFill>
                <a:latin typeface="Open Sans"/>
                <a:ea typeface="Open Sans"/>
                <a:cs typeface="Open Sans"/>
                <a:sym typeface="Open Sans"/>
              </a:rPr>
              <a:t> – sebedůvěra a touha po nových informacích a zážitcích je vede k experimentování a testování novinek. Spíše než posloucháním a pozorováním se zpravidla snadněji učí vykonáváním činností. [1]</a:t>
            </a:r>
          </a:p>
          <a:p>
            <a:pPr marL="285750" marR="0" lvl="0" indent="-285750" algn="l" rtl="0">
              <a:spcBef>
                <a:spcPts val="0"/>
              </a:spcBef>
              <a:spcAft>
                <a:spcPts val="0"/>
              </a:spcAft>
              <a:buClr>
                <a:schemeClr val="dk1"/>
              </a:buClr>
              <a:buSzPct val="100000"/>
              <a:buFont typeface="Arial"/>
              <a:buChar char="•"/>
            </a:pPr>
            <a:r>
              <a:rPr lang="cs-CZ" sz="2400" b="1">
                <a:solidFill>
                  <a:schemeClr val="dk1"/>
                </a:solidFill>
                <a:latin typeface="Open Sans"/>
                <a:ea typeface="Open Sans"/>
                <a:cs typeface="Open Sans"/>
                <a:sym typeface="Open Sans"/>
              </a:rPr>
              <a:t>Důraz na spolupráci </a:t>
            </a:r>
            <a:r>
              <a:rPr lang="cs-CZ" sz="2400">
                <a:solidFill>
                  <a:schemeClr val="dk1"/>
                </a:solidFill>
                <a:latin typeface="Open Sans"/>
                <a:ea typeface="Open Sans"/>
                <a:cs typeface="Open Sans"/>
                <a:sym typeface="Open Sans"/>
              </a:rPr>
              <a:t>souvisí s neustálým připojením. Jsou zvyklí spolupracovat a sdílet mezi sebou studijní materiály i důležité informace. Vrstevníci jsou důležitý zdroj informací.</a:t>
            </a:r>
          </a:p>
          <a:p>
            <a:pPr marL="285750" marR="0" lvl="0" indent="-285750" algn="l" rtl="0">
              <a:spcBef>
                <a:spcPts val="0"/>
              </a:spcBef>
              <a:spcAft>
                <a:spcPts val="0"/>
              </a:spcAft>
              <a:buClr>
                <a:schemeClr val="dk1"/>
              </a:buClr>
              <a:buSzPct val="100000"/>
              <a:buFont typeface="Arial"/>
              <a:buChar char="•"/>
            </a:pPr>
            <a:r>
              <a:rPr lang="cs-CZ" sz="2400" b="1">
                <a:solidFill>
                  <a:schemeClr val="dk1"/>
                </a:solidFill>
                <a:latin typeface="Open Sans"/>
                <a:ea typeface="Open Sans"/>
                <a:cs typeface="Open Sans"/>
                <a:sym typeface="Open Sans"/>
              </a:rPr>
              <a:t>Důraz na vizuální informace – </a:t>
            </a:r>
            <a:r>
              <a:rPr lang="cs-CZ" sz="2400">
                <a:solidFill>
                  <a:schemeClr val="dk1"/>
                </a:solidFill>
                <a:latin typeface="Open Sans"/>
                <a:ea typeface="Open Sans"/>
                <a:cs typeface="Open Sans"/>
                <a:sym typeface="Open Sans"/>
              </a:rPr>
              <a:t>mívají problémy s pročítáním dlouhých textů. Preferují vizuální informace, pozornost věnují spíše fotografiím, obrázkům a videím, než textu.</a:t>
            </a:r>
          </a:p>
        </p:txBody>
      </p:sp>
      <p:sp>
        <p:nvSpPr>
          <p:cNvPr id="222" name="Shape 222"/>
          <p:cNvSpPr txBox="1"/>
          <p:nvPr/>
        </p:nvSpPr>
        <p:spPr>
          <a:xfrm>
            <a:off x="100850" y="6319375"/>
            <a:ext cx="8326800" cy="294300"/>
          </a:xfrm>
          <a:prstGeom prst="rect">
            <a:avLst/>
          </a:prstGeom>
          <a:noFill/>
          <a:ln>
            <a:noFill/>
          </a:ln>
        </p:spPr>
        <p:txBody>
          <a:bodyPr wrap="square" lIns="91425" tIns="91425" rIns="91425" bIns="91425" anchor="ctr" anchorCtr="0">
            <a:noAutofit/>
          </a:bodyPr>
          <a:lstStyle/>
          <a:p>
            <a:pPr lvl="0" rtl="0">
              <a:spcBef>
                <a:spcPts val="0"/>
              </a:spcBef>
              <a:buNone/>
            </a:pPr>
            <a:r>
              <a:rPr lang="cs-CZ" sz="1100"/>
              <a:t>[1] Viz např.: </a:t>
            </a:r>
            <a:r>
              <a:rPr lang="cs-CZ" sz="1100" u="sng">
                <a:solidFill>
                  <a:schemeClr val="hlink"/>
                </a:solidFill>
                <a:hlinkClick r:id="rId3"/>
              </a:rPr>
              <a:t>Vermont Medical School Says Goodbye To Lectures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Shape 228"/>
          <p:cNvSpPr txBox="1">
            <a:spLocks noGrp="1"/>
          </p:cNvSpPr>
          <p:nvPr>
            <p:ph type="body" idx="4294967295"/>
          </p:nvPr>
        </p:nvSpPr>
        <p:spPr>
          <a:xfrm>
            <a:off x="152400" y="3185327"/>
            <a:ext cx="8686800" cy="4038600"/>
          </a:xfrm>
          <a:prstGeom prst="rect">
            <a:avLst/>
          </a:prstGeom>
          <a:noFill/>
          <a:ln>
            <a:noFill/>
          </a:ln>
        </p:spPr>
        <p:txBody>
          <a:bodyPr wrap="square" lIns="91425" tIns="45700" rIns="91425" bIns="45700" anchor="t" anchorCtr="0">
            <a:noAutofit/>
          </a:bodyPr>
          <a:lstStyle/>
          <a:p>
            <a:pPr marL="0" marR="0" lvl="0" indent="-279400" algn="l" rtl="0">
              <a:spcBef>
                <a:spcPts val="0"/>
              </a:spcBef>
              <a:spcAft>
                <a:spcPts val="0"/>
              </a:spcAft>
              <a:buClr>
                <a:srgbClr val="C00000"/>
              </a:buClr>
              <a:buSzPct val="100000"/>
              <a:buFont typeface="Arial"/>
              <a:buNone/>
            </a:pPr>
            <a:r>
              <a:rPr lang="cs-CZ" sz="4400" b="0" i="0" u="none" strike="noStrike" cap="none">
                <a:solidFill>
                  <a:srgbClr val="C00000"/>
                </a:solidFill>
                <a:latin typeface="Open Sans"/>
                <a:ea typeface="Open Sans"/>
                <a:cs typeface="Open Sans"/>
                <a:sym typeface="Open Sans"/>
              </a:rPr>
              <a:t>II. JAKÉ MEZERY JSME IDENTIFIKOVALI U ČESKÝCH (POST) MILENIÁLŮ A JAK TO OVLIVŇUJE JEJICH UNIVERZITNÍ STUDIUM?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Shape 234"/>
          <p:cNvSpPr txBox="1">
            <a:spLocks noGrp="1"/>
          </p:cNvSpPr>
          <p:nvPr>
            <p:ph type="title"/>
          </p:nvPr>
        </p:nvSpPr>
        <p:spPr>
          <a:xfrm>
            <a:off x="212043" y="-28731"/>
            <a:ext cx="9067800" cy="1143000"/>
          </a:xfrm>
          <a:prstGeom prst="rect">
            <a:avLst/>
          </a:prstGeom>
          <a:noFill/>
          <a:ln>
            <a:noFill/>
          </a:ln>
        </p:spPr>
        <p:txBody>
          <a:bodyPr wrap="square" lIns="91425" tIns="45700" rIns="91425" bIns="45700" anchor="ctr" anchorCtr="0">
            <a:noAutofit/>
          </a:bodyPr>
          <a:lstStyle/>
          <a:p>
            <a:pPr marL="0" marR="0" lvl="0" indent="0" algn="l" rtl="0">
              <a:spcBef>
                <a:spcPts val="0"/>
              </a:spcBef>
              <a:spcAft>
                <a:spcPts val="0"/>
              </a:spcAft>
              <a:buSzPct val="25000"/>
              <a:buNone/>
            </a:pPr>
            <a:r>
              <a:rPr lang="cs-CZ" sz="4000" b="0" i="0" u="none" strike="noStrike" cap="none">
                <a:solidFill>
                  <a:schemeClr val="dk2"/>
                </a:solidFill>
                <a:latin typeface="Open Sans"/>
                <a:ea typeface="Open Sans"/>
                <a:cs typeface="Open Sans"/>
                <a:sym typeface="Open Sans"/>
              </a:rPr>
              <a:t>Zdokumentované problémy</a:t>
            </a:r>
          </a:p>
        </p:txBody>
      </p:sp>
      <p:sp>
        <p:nvSpPr>
          <p:cNvPr id="235" name="Shape 235"/>
          <p:cNvSpPr/>
          <p:nvPr/>
        </p:nvSpPr>
        <p:spPr>
          <a:xfrm>
            <a:off x="152400" y="762265"/>
            <a:ext cx="7962900" cy="307777"/>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Open Sans"/>
              <a:ea typeface="Open Sans"/>
              <a:cs typeface="Open Sans"/>
              <a:sym typeface="Open Sans"/>
            </a:endParaRPr>
          </a:p>
        </p:txBody>
      </p:sp>
      <p:sp>
        <p:nvSpPr>
          <p:cNvPr id="236" name="Shape 236"/>
          <p:cNvSpPr/>
          <p:nvPr/>
        </p:nvSpPr>
        <p:spPr>
          <a:xfrm>
            <a:off x="148856" y="1771338"/>
            <a:ext cx="8534400" cy="307777"/>
          </a:xfrm>
          <a:prstGeom prst="rect">
            <a:avLst/>
          </a:prstGeom>
          <a:noFill/>
          <a:ln>
            <a:noFill/>
          </a:ln>
        </p:spPr>
        <p:txBody>
          <a:bodyPr wrap="square" lIns="91425" tIns="45700" rIns="91425" bIns="45700" anchor="t" anchorCtr="0">
            <a:noAutofit/>
          </a:bodyPr>
          <a:lstStyle/>
          <a:p>
            <a:pPr marL="285750" marR="0" lvl="0" indent="-285750" algn="l" rtl="0">
              <a:spcBef>
                <a:spcPts val="0"/>
              </a:spcBef>
              <a:spcAft>
                <a:spcPts val="0"/>
              </a:spcAft>
              <a:buClr>
                <a:schemeClr val="dk1"/>
              </a:buClr>
              <a:buFont typeface="Arial"/>
              <a:buNone/>
            </a:pPr>
            <a:endParaRPr sz="1400" i="1">
              <a:solidFill>
                <a:schemeClr val="dk1"/>
              </a:solidFill>
              <a:latin typeface="Open Sans"/>
              <a:ea typeface="Open Sans"/>
              <a:cs typeface="Open Sans"/>
              <a:sym typeface="Open Sans"/>
            </a:endParaRPr>
          </a:p>
        </p:txBody>
      </p:sp>
      <p:sp>
        <p:nvSpPr>
          <p:cNvPr id="237" name="Shape 237"/>
          <p:cNvSpPr txBox="1"/>
          <p:nvPr/>
        </p:nvSpPr>
        <p:spPr>
          <a:xfrm>
            <a:off x="626878" y="1447800"/>
            <a:ext cx="7678922" cy="3600986"/>
          </a:xfrm>
          <a:prstGeom prst="rect">
            <a:avLst/>
          </a:prstGeom>
          <a:noFill/>
          <a:ln>
            <a:noFill/>
          </a:ln>
        </p:spPr>
        <p:txBody>
          <a:bodyPr wrap="square" lIns="91425" tIns="45700" rIns="91425" bIns="45700" anchor="t" anchorCtr="0">
            <a:noAutofit/>
          </a:bodyPr>
          <a:lstStyle/>
          <a:p>
            <a:pPr marL="285750" marR="0" lvl="0" indent="-285750" algn="l" rtl="0">
              <a:spcBef>
                <a:spcPts val="0"/>
              </a:spcBef>
              <a:spcAft>
                <a:spcPts val="0"/>
              </a:spcAft>
              <a:buClr>
                <a:schemeClr val="dk1"/>
              </a:buClr>
              <a:buSzPct val="100000"/>
              <a:buFont typeface="Arial"/>
              <a:buChar char="•"/>
            </a:pPr>
            <a:r>
              <a:rPr lang="cs-CZ" sz="3200">
                <a:solidFill>
                  <a:schemeClr val="dk1"/>
                </a:solidFill>
                <a:latin typeface="Open Sans"/>
                <a:ea typeface="Open Sans"/>
                <a:cs typeface="Open Sans"/>
                <a:sym typeface="Open Sans"/>
              </a:rPr>
              <a:t>Průzkum informačního chování shrnutý v diplomové práci </a:t>
            </a:r>
            <a:r>
              <a:rPr lang="cs-CZ" sz="3200" u="sng">
                <a:solidFill>
                  <a:schemeClr val="hlink"/>
                </a:solidFill>
                <a:latin typeface="Open Sans"/>
                <a:ea typeface="Open Sans"/>
                <a:cs typeface="Open Sans"/>
                <a:sym typeface="Open Sans"/>
                <a:hlinkClick r:id="rId3"/>
              </a:rPr>
              <a:t>Kombinovaná etnografická studie osmi studentů techniky</a:t>
            </a:r>
            <a:r>
              <a:rPr lang="cs-CZ" sz="3200">
                <a:solidFill>
                  <a:schemeClr val="dk1"/>
                </a:solidFill>
                <a:latin typeface="Open Sans"/>
                <a:ea typeface="Open Sans"/>
                <a:cs typeface="Open Sans"/>
                <a:sym typeface="Open Sans"/>
              </a:rPr>
              <a:t> (2016)</a:t>
            </a:r>
          </a:p>
          <a:p>
            <a:pPr marL="285750" marR="0" lvl="0" indent="-285750" algn="l" rtl="0">
              <a:spcBef>
                <a:spcPts val="0"/>
              </a:spcBef>
              <a:spcAft>
                <a:spcPts val="0"/>
              </a:spcAft>
              <a:buClr>
                <a:schemeClr val="dk1"/>
              </a:buClr>
              <a:buSzPct val="100000"/>
              <a:buFont typeface="Arial"/>
              <a:buChar char="•"/>
            </a:pPr>
            <a:r>
              <a:rPr lang="cs-CZ" sz="3200">
                <a:solidFill>
                  <a:schemeClr val="dk1"/>
                </a:solidFill>
                <a:latin typeface="Open Sans"/>
                <a:ea typeface="Open Sans"/>
                <a:cs typeface="Open Sans"/>
                <a:sym typeface="Open Sans"/>
              </a:rPr>
              <a:t>Konzultace a Konzultační listy</a:t>
            </a:r>
          </a:p>
          <a:p>
            <a:pPr marL="285750" marR="0" lvl="0" indent="-285750" algn="l" rtl="0">
              <a:spcBef>
                <a:spcPts val="0"/>
              </a:spcBef>
              <a:spcAft>
                <a:spcPts val="0"/>
              </a:spcAft>
              <a:buClr>
                <a:schemeClr val="dk1"/>
              </a:buClr>
              <a:buSzPct val="100000"/>
              <a:buFont typeface="Arial"/>
              <a:buChar char="•"/>
            </a:pPr>
            <a:r>
              <a:rPr lang="cs-CZ" sz="3200">
                <a:solidFill>
                  <a:schemeClr val="dk1"/>
                </a:solidFill>
                <a:latin typeface="Open Sans"/>
                <a:ea typeface="Open Sans"/>
                <a:cs typeface="Open Sans"/>
                <a:sym typeface="Open Sans"/>
              </a:rPr>
              <a:t>Workshopy pro střední školy a zpětná vazba</a:t>
            </a:r>
          </a:p>
          <a:p>
            <a:pPr marL="285750" marR="0" lvl="0" indent="-285750" algn="l" rtl="0">
              <a:spcBef>
                <a:spcPts val="0"/>
              </a:spcBef>
              <a:spcAft>
                <a:spcPts val="0"/>
              </a:spcAft>
              <a:buClr>
                <a:schemeClr val="dk1"/>
              </a:buClr>
              <a:buFont typeface="Arial"/>
              <a:buNone/>
            </a:pPr>
            <a:endParaRPr sz="1800">
              <a:solidFill>
                <a:schemeClr val="dk1"/>
              </a:solidFill>
              <a:latin typeface="Open Sans"/>
              <a:ea typeface="Open Sans"/>
              <a:cs typeface="Open Sans"/>
              <a:sym typeface="Open Sans"/>
            </a:endParaRPr>
          </a:p>
          <a:p>
            <a:pPr marL="285750" marR="0" lvl="0" indent="-285750" algn="l" rtl="0">
              <a:spcBef>
                <a:spcPts val="0"/>
              </a:spcBef>
              <a:spcAft>
                <a:spcPts val="0"/>
              </a:spcAft>
              <a:buClr>
                <a:schemeClr val="dk1"/>
              </a:buClr>
              <a:buFont typeface="Arial"/>
              <a:buNone/>
            </a:pPr>
            <a:endParaRPr sz="1800">
              <a:solidFill>
                <a:schemeClr val="dk1"/>
              </a:solidFill>
              <a:latin typeface="Open Sans"/>
              <a:ea typeface="Open Sans"/>
              <a:cs typeface="Open Sans"/>
              <a:sym typeface="Open San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Shape 243"/>
          <p:cNvSpPr txBox="1">
            <a:spLocks noGrp="1"/>
          </p:cNvSpPr>
          <p:nvPr>
            <p:ph type="title"/>
          </p:nvPr>
        </p:nvSpPr>
        <p:spPr>
          <a:xfrm>
            <a:off x="194458" y="228600"/>
            <a:ext cx="8931957" cy="2543331"/>
          </a:xfrm>
          <a:prstGeom prst="rect">
            <a:avLst/>
          </a:prstGeom>
          <a:noFill/>
          <a:ln>
            <a:noFill/>
          </a:ln>
        </p:spPr>
        <p:txBody>
          <a:bodyPr wrap="square" lIns="91425" tIns="45700" rIns="91425" bIns="45700" anchor="ctr" anchorCtr="0">
            <a:noAutofit/>
          </a:bodyPr>
          <a:lstStyle/>
          <a:p>
            <a:pPr marL="0" marR="0" lvl="0" indent="0" algn="l" rtl="0">
              <a:spcBef>
                <a:spcPts val="0"/>
              </a:spcBef>
              <a:spcAft>
                <a:spcPts val="0"/>
              </a:spcAft>
              <a:buSzPct val="25000"/>
              <a:buNone/>
            </a:pPr>
            <a:r>
              <a:rPr lang="cs-CZ" sz="4000" b="0" i="0" u="none" strike="noStrike" cap="none">
                <a:solidFill>
                  <a:schemeClr val="dk2"/>
                </a:solidFill>
                <a:latin typeface="Open Sans"/>
                <a:ea typeface="Open Sans"/>
                <a:cs typeface="Open Sans"/>
                <a:sym typeface="Open Sans"/>
              </a:rPr>
              <a:t>Zdokumentované problémy </a:t>
            </a:r>
            <a:br>
              <a:rPr lang="cs-CZ" sz="4000" b="0" i="0" u="none" strike="noStrike" cap="none">
                <a:solidFill>
                  <a:schemeClr val="dk2"/>
                </a:solidFill>
                <a:latin typeface="Open Sans"/>
                <a:ea typeface="Open Sans"/>
                <a:cs typeface="Open Sans"/>
                <a:sym typeface="Open Sans"/>
              </a:rPr>
            </a:br>
            <a:r>
              <a:rPr lang="cs-CZ" sz="4000" b="0" i="0" u="none" strike="noStrike" cap="none">
                <a:solidFill>
                  <a:schemeClr val="dk2"/>
                </a:solidFill>
                <a:latin typeface="Open Sans"/>
                <a:ea typeface="Open Sans"/>
                <a:cs typeface="Open Sans"/>
                <a:sym typeface="Open Sans"/>
              </a:rPr>
              <a:t>–  </a:t>
            </a:r>
            <a:r>
              <a:rPr lang="cs-CZ" sz="4400" b="0" i="1" u="none" strike="noStrike" cap="none">
                <a:solidFill>
                  <a:schemeClr val="dk2"/>
                </a:solidFill>
                <a:latin typeface="Open Sans"/>
                <a:ea typeface="Open Sans"/>
                <a:cs typeface="Open Sans"/>
                <a:sym typeface="Open Sans"/>
              </a:rPr>
              <a:t>orientace v akademickém prostředí</a:t>
            </a:r>
            <a:r>
              <a:rPr lang="cs-CZ" sz="4400" b="1" i="0" u="none" strike="noStrike" cap="none">
                <a:solidFill>
                  <a:srgbClr val="0D0D0D"/>
                </a:solidFill>
                <a:latin typeface="Open Sans"/>
                <a:ea typeface="Open Sans"/>
                <a:cs typeface="Open Sans"/>
                <a:sym typeface="Open Sans"/>
              </a:rPr>
              <a:t/>
            </a:r>
            <a:br>
              <a:rPr lang="cs-CZ" sz="4400" b="1" i="0" u="none" strike="noStrike" cap="none">
                <a:solidFill>
                  <a:srgbClr val="0D0D0D"/>
                </a:solidFill>
                <a:latin typeface="Open Sans"/>
                <a:ea typeface="Open Sans"/>
                <a:cs typeface="Open Sans"/>
                <a:sym typeface="Open Sans"/>
              </a:rPr>
            </a:br>
            <a:endParaRPr lang="cs-CZ" sz="4400" b="1" i="0" u="none" strike="noStrike" cap="none">
              <a:solidFill>
                <a:srgbClr val="0D0D0D"/>
              </a:solidFill>
              <a:latin typeface="Open Sans"/>
              <a:ea typeface="Open Sans"/>
              <a:cs typeface="Open Sans"/>
              <a:sym typeface="Open Sans"/>
            </a:endParaRPr>
          </a:p>
        </p:txBody>
      </p:sp>
      <p:sp>
        <p:nvSpPr>
          <p:cNvPr id="244" name="Shape 244"/>
          <p:cNvSpPr/>
          <p:nvPr/>
        </p:nvSpPr>
        <p:spPr>
          <a:xfrm>
            <a:off x="152400" y="762265"/>
            <a:ext cx="7962900" cy="307777"/>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Open Sans"/>
              <a:ea typeface="Open Sans"/>
              <a:cs typeface="Open Sans"/>
              <a:sym typeface="Open Sans"/>
            </a:endParaRPr>
          </a:p>
        </p:txBody>
      </p:sp>
      <p:sp>
        <p:nvSpPr>
          <p:cNvPr id="245" name="Shape 245"/>
          <p:cNvSpPr/>
          <p:nvPr/>
        </p:nvSpPr>
        <p:spPr>
          <a:xfrm>
            <a:off x="148856" y="1771338"/>
            <a:ext cx="8534400" cy="307777"/>
          </a:xfrm>
          <a:prstGeom prst="rect">
            <a:avLst/>
          </a:prstGeom>
          <a:noFill/>
          <a:ln>
            <a:noFill/>
          </a:ln>
        </p:spPr>
        <p:txBody>
          <a:bodyPr wrap="square" lIns="91425" tIns="45700" rIns="91425" bIns="45700" anchor="t" anchorCtr="0">
            <a:noAutofit/>
          </a:bodyPr>
          <a:lstStyle/>
          <a:p>
            <a:pPr marL="285750" marR="0" lvl="0" indent="-285750" algn="l" rtl="0">
              <a:spcBef>
                <a:spcPts val="0"/>
              </a:spcBef>
              <a:spcAft>
                <a:spcPts val="0"/>
              </a:spcAft>
              <a:buClr>
                <a:schemeClr val="dk1"/>
              </a:buClr>
              <a:buFont typeface="Arial"/>
              <a:buNone/>
            </a:pPr>
            <a:endParaRPr sz="1400" i="1">
              <a:solidFill>
                <a:schemeClr val="dk1"/>
              </a:solidFill>
              <a:latin typeface="Open Sans"/>
              <a:ea typeface="Open Sans"/>
              <a:cs typeface="Open Sans"/>
              <a:sym typeface="Open Sans"/>
            </a:endParaRPr>
          </a:p>
        </p:txBody>
      </p:sp>
      <p:sp>
        <p:nvSpPr>
          <p:cNvPr id="246" name="Shape 246"/>
          <p:cNvSpPr txBox="1"/>
          <p:nvPr/>
        </p:nvSpPr>
        <p:spPr>
          <a:xfrm>
            <a:off x="227283" y="2269261"/>
            <a:ext cx="8610600" cy="3539430"/>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rgbClr val="0D0D0D"/>
              </a:buClr>
              <a:buSzPct val="100000"/>
              <a:buFont typeface="Arial"/>
              <a:buChar char="•"/>
            </a:pPr>
            <a:r>
              <a:rPr lang="cs-CZ" sz="2800">
                <a:solidFill>
                  <a:srgbClr val="0D0D0D"/>
                </a:solidFill>
                <a:latin typeface="Open Sans"/>
                <a:ea typeface="Open Sans"/>
                <a:cs typeface="Open Sans"/>
                <a:sym typeface="Open Sans"/>
              </a:rPr>
              <a:t>Organizace času a studia a odpovědnost za vlastní vzdělávání </a:t>
            </a:r>
          </a:p>
          <a:p>
            <a:pPr marL="285750" marR="0" lvl="0" indent="-285750" algn="l" rtl="0">
              <a:spcBef>
                <a:spcPts val="0"/>
              </a:spcBef>
              <a:spcAft>
                <a:spcPts val="0"/>
              </a:spcAft>
              <a:buClr>
                <a:srgbClr val="0D0D0D"/>
              </a:buClr>
              <a:buSzPct val="100000"/>
              <a:buFont typeface="Arial"/>
              <a:buChar char="•"/>
            </a:pPr>
            <a:r>
              <a:rPr lang="cs-CZ" sz="2800">
                <a:solidFill>
                  <a:srgbClr val="0D0D0D"/>
                </a:solidFill>
                <a:latin typeface="Open Sans"/>
                <a:ea typeface="Open Sans"/>
                <a:cs typeface="Open Sans"/>
                <a:sym typeface="Open Sans"/>
              </a:rPr>
              <a:t>Porozumění formálním a administrativním požadavkům</a:t>
            </a:r>
          </a:p>
          <a:p>
            <a:pPr marL="285750" marR="0" lvl="0" indent="-285750" algn="l" rtl="0">
              <a:spcBef>
                <a:spcPts val="0"/>
              </a:spcBef>
              <a:spcAft>
                <a:spcPts val="0"/>
              </a:spcAft>
              <a:buClr>
                <a:srgbClr val="0D0D0D"/>
              </a:buClr>
              <a:buSzPct val="100000"/>
              <a:buFont typeface="Arial"/>
              <a:buChar char="•"/>
            </a:pPr>
            <a:r>
              <a:rPr lang="cs-CZ" sz="2800">
                <a:solidFill>
                  <a:srgbClr val="0D0D0D"/>
                </a:solidFill>
                <a:latin typeface="Open Sans"/>
                <a:ea typeface="Open Sans"/>
                <a:cs typeface="Open Sans"/>
                <a:sym typeface="Open Sans"/>
              </a:rPr>
              <a:t>Pocity přehlcení a frustrace &amp; nutnost dohnat odbornou látku (zejména matematika, fyzika, chemie, programování) </a:t>
            </a:r>
          </a:p>
          <a:p>
            <a:pPr marL="0" marR="0" lvl="0" indent="0" algn="l" rtl="0">
              <a:spcBef>
                <a:spcPts val="0"/>
              </a:spcBef>
              <a:spcAft>
                <a:spcPts val="0"/>
              </a:spcAft>
              <a:buSzPct val="25000"/>
              <a:buNone/>
            </a:pPr>
            <a:r>
              <a:rPr lang="cs-CZ" sz="2800">
                <a:solidFill>
                  <a:srgbClr val="0D0D0D"/>
                </a:solidFill>
                <a:latin typeface="Open Sans"/>
                <a:ea typeface="Open Sans"/>
                <a:cs typeface="Open Sans"/>
                <a:sym typeface="Open Sans"/>
              </a:rPr>
              <a:t>            na rozvoj „měkkých“ kompetencí není čas</a:t>
            </a:r>
          </a:p>
        </p:txBody>
      </p:sp>
      <p:sp>
        <p:nvSpPr>
          <p:cNvPr id="247" name="Shape 247"/>
          <p:cNvSpPr/>
          <p:nvPr/>
        </p:nvSpPr>
        <p:spPr>
          <a:xfrm>
            <a:off x="762000" y="5508625"/>
            <a:ext cx="457200" cy="196850"/>
          </a:xfrm>
          <a:prstGeom prst="rightArrow">
            <a:avLst>
              <a:gd name="adj1" fmla="val 50000"/>
              <a:gd name="adj2" fmla="val 50000"/>
            </a:avLst>
          </a:prstGeom>
          <a:solidFill>
            <a:schemeClr val="accent1"/>
          </a:solidFill>
          <a:ln w="25400" cap="flat" cmpd="sng">
            <a:solidFill>
              <a:srgbClr val="962827"/>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6"/>
                                        </p:tgtEl>
                                        <p:attrNameLst>
                                          <p:attrName>style.visibility</p:attrName>
                                        </p:attrNameLst>
                                      </p:cBhvr>
                                      <p:to>
                                        <p:strVal val="visible"/>
                                      </p:to>
                                    </p:set>
                                    <p:animEffect transition="in" filter="fade">
                                      <p:cBhvr>
                                        <p:cTn id="7" dur="500"/>
                                        <p:tgtEl>
                                          <p:spTgt spid="24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247"/>
                                        </p:tgtEl>
                                        <p:attrNameLst>
                                          <p:attrName>style.visibility</p:attrName>
                                        </p:attrNameLst>
                                      </p:cBhvr>
                                      <p:to>
                                        <p:strVal val="visible"/>
                                      </p:to>
                                    </p:set>
                                    <p:anim calcmode="lin" valueType="num">
                                      <p:cBhvr additive="base">
                                        <p:cTn id="12" dur="500"/>
                                        <p:tgtEl>
                                          <p:spTgt spid="247"/>
                                        </p:tgtEl>
                                        <p:attrNameLst>
                                          <p:attrName>ppt_w</p:attrName>
                                        </p:attrNameLst>
                                      </p:cBhvr>
                                      <p:tavLst>
                                        <p:tav tm="0">
                                          <p:val>
                                            <p:strVal val="0"/>
                                          </p:val>
                                        </p:tav>
                                        <p:tav tm="100000">
                                          <p:val>
                                            <p:strVal val="#ppt_w"/>
                                          </p:val>
                                        </p:tav>
                                      </p:tavLst>
                                    </p:anim>
                                    <p:anim calcmode="lin" valueType="num">
                                      <p:cBhvr additive="base">
                                        <p:cTn id="13" dur="500"/>
                                        <p:tgtEl>
                                          <p:spTgt spid="24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Shape 252"/>
          <p:cNvSpPr txBox="1">
            <a:spLocks noGrp="1"/>
          </p:cNvSpPr>
          <p:nvPr>
            <p:ph type="title"/>
          </p:nvPr>
        </p:nvSpPr>
        <p:spPr>
          <a:xfrm>
            <a:off x="269727" y="628338"/>
            <a:ext cx="8417073" cy="1143000"/>
          </a:xfrm>
          <a:prstGeom prst="rect">
            <a:avLst/>
          </a:prstGeom>
          <a:noFill/>
          <a:ln>
            <a:noFill/>
          </a:ln>
        </p:spPr>
        <p:txBody>
          <a:bodyPr wrap="square" lIns="91425" tIns="45700" rIns="91425" bIns="45700" anchor="ctr" anchorCtr="0">
            <a:noAutofit/>
          </a:bodyPr>
          <a:lstStyle/>
          <a:p>
            <a:pPr marL="0" marR="0" lvl="0" indent="0" algn="l" rtl="0">
              <a:spcBef>
                <a:spcPts val="0"/>
              </a:spcBef>
              <a:spcAft>
                <a:spcPts val="0"/>
              </a:spcAft>
              <a:buSzPct val="25000"/>
              <a:buNone/>
            </a:pPr>
            <a:r>
              <a:rPr lang="cs-CZ" sz="4000" b="0" i="0" u="none" strike="noStrike" cap="none">
                <a:solidFill>
                  <a:schemeClr val="dk2"/>
                </a:solidFill>
                <a:latin typeface="Open Sans"/>
                <a:ea typeface="Open Sans"/>
                <a:cs typeface="Open Sans"/>
                <a:sym typeface="Open Sans"/>
              </a:rPr>
              <a:t/>
            </a:r>
            <a:br>
              <a:rPr lang="cs-CZ" sz="4000" b="0" i="0" u="none" strike="noStrike" cap="none">
                <a:solidFill>
                  <a:schemeClr val="dk2"/>
                </a:solidFill>
                <a:latin typeface="Open Sans"/>
                <a:ea typeface="Open Sans"/>
                <a:cs typeface="Open Sans"/>
                <a:sym typeface="Open Sans"/>
              </a:rPr>
            </a:br>
            <a:r>
              <a:rPr lang="cs-CZ" sz="4000" b="0" i="0" u="none" strike="noStrike" cap="none">
                <a:solidFill>
                  <a:schemeClr val="dk2"/>
                </a:solidFill>
                <a:latin typeface="Open Sans"/>
                <a:ea typeface="Open Sans"/>
                <a:cs typeface="Open Sans"/>
                <a:sym typeface="Open Sans"/>
              </a:rPr>
              <a:t>Zdokumentované problémy </a:t>
            </a:r>
            <a:br>
              <a:rPr lang="cs-CZ" sz="4000" b="0" i="0" u="none" strike="noStrike" cap="none">
                <a:solidFill>
                  <a:schemeClr val="dk2"/>
                </a:solidFill>
                <a:latin typeface="Open Sans"/>
                <a:ea typeface="Open Sans"/>
                <a:cs typeface="Open Sans"/>
                <a:sym typeface="Open Sans"/>
              </a:rPr>
            </a:br>
            <a:r>
              <a:rPr lang="cs-CZ" sz="4000" b="0" i="0" u="none" strike="noStrike" cap="none">
                <a:solidFill>
                  <a:schemeClr val="dk2"/>
                </a:solidFill>
                <a:latin typeface="Open Sans"/>
                <a:ea typeface="Open Sans"/>
                <a:cs typeface="Open Sans"/>
                <a:sym typeface="Open Sans"/>
              </a:rPr>
              <a:t>– </a:t>
            </a:r>
            <a:r>
              <a:rPr lang="cs-CZ" sz="4000" b="0" i="1" u="none" strike="noStrike" cap="none">
                <a:solidFill>
                  <a:schemeClr val="dk2"/>
                </a:solidFill>
                <a:latin typeface="Open Sans"/>
                <a:ea typeface="Open Sans"/>
                <a:cs typeface="Open Sans"/>
                <a:sym typeface="Open Sans"/>
              </a:rPr>
              <a:t>vyhledávání a hodnocení informací</a:t>
            </a:r>
            <a:br>
              <a:rPr lang="cs-CZ" sz="4000" b="0" i="1" u="none" strike="noStrike" cap="none">
                <a:solidFill>
                  <a:schemeClr val="dk2"/>
                </a:solidFill>
                <a:latin typeface="Open Sans"/>
                <a:ea typeface="Open Sans"/>
                <a:cs typeface="Open Sans"/>
                <a:sym typeface="Open Sans"/>
              </a:rPr>
            </a:br>
            <a:endParaRPr lang="cs-CZ" sz="4000" b="0" i="1" u="none" strike="noStrike" cap="none">
              <a:solidFill>
                <a:schemeClr val="dk2"/>
              </a:solidFill>
              <a:latin typeface="Open Sans"/>
              <a:ea typeface="Open Sans"/>
              <a:cs typeface="Open Sans"/>
              <a:sym typeface="Open Sans"/>
            </a:endParaRPr>
          </a:p>
        </p:txBody>
      </p:sp>
      <p:sp>
        <p:nvSpPr>
          <p:cNvPr id="253" name="Shape 253"/>
          <p:cNvSpPr/>
          <p:nvPr/>
        </p:nvSpPr>
        <p:spPr>
          <a:xfrm>
            <a:off x="152400" y="762265"/>
            <a:ext cx="7962900" cy="307777"/>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Open Sans"/>
              <a:ea typeface="Open Sans"/>
              <a:cs typeface="Open Sans"/>
              <a:sym typeface="Open Sans"/>
            </a:endParaRPr>
          </a:p>
        </p:txBody>
      </p:sp>
      <p:sp>
        <p:nvSpPr>
          <p:cNvPr id="254" name="Shape 254"/>
          <p:cNvSpPr/>
          <p:nvPr/>
        </p:nvSpPr>
        <p:spPr>
          <a:xfrm>
            <a:off x="148856" y="1771338"/>
            <a:ext cx="8534400" cy="307777"/>
          </a:xfrm>
          <a:prstGeom prst="rect">
            <a:avLst/>
          </a:prstGeom>
          <a:noFill/>
          <a:ln>
            <a:noFill/>
          </a:ln>
        </p:spPr>
        <p:txBody>
          <a:bodyPr wrap="square" lIns="91425" tIns="45700" rIns="91425" bIns="45700" anchor="t" anchorCtr="0">
            <a:noAutofit/>
          </a:bodyPr>
          <a:lstStyle/>
          <a:p>
            <a:pPr marL="285750" marR="0" lvl="0" indent="-285750" algn="l" rtl="0">
              <a:spcBef>
                <a:spcPts val="0"/>
              </a:spcBef>
              <a:spcAft>
                <a:spcPts val="0"/>
              </a:spcAft>
              <a:buClr>
                <a:schemeClr val="dk1"/>
              </a:buClr>
              <a:buFont typeface="Arial"/>
              <a:buNone/>
            </a:pPr>
            <a:endParaRPr sz="1400" i="1">
              <a:solidFill>
                <a:schemeClr val="dk1"/>
              </a:solidFill>
              <a:latin typeface="Open Sans"/>
              <a:ea typeface="Open Sans"/>
              <a:cs typeface="Open Sans"/>
              <a:sym typeface="Open Sans"/>
            </a:endParaRPr>
          </a:p>
        </p:txBody>
      </p:sp>
      <p:sp>
        <p:nvSpPr>
          <p:cNvPr id="255" name="Shape 255"/>
          <p:cNvSpPr txBox="1"/>
          <p:nvPr/>
        </p:nvSpPr>
        <p:spPr>
          <a:xfrm>
            <a:off x="457200" y="2051591"/>
            <a:ext cx="7772400" cy="5262979"/>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rgbClr val="0D0D0D"/>
              </a:solidFill>
              <a:latin typeface="Open Sans"/>
              <a:ea typeface="Open Sans"/>
              <a:cs typeface="Open Sans"/>
              <a:sym typeface="Open Sans"/>
            </a:endParaRPr>
          </a:p>
          <a:p>
            <a:pPr marL="285750" marR="0" lvl="0" indent="-285750" algn="l" rtl="0">
              <a:spcBef>
                <a:spcPts val="0"/>
              </a:spcBef>
              <a:spcAft>
                <a:spcPts val="0"/>
              </a:spcAft>
              <a:buClr>
                <a:schemeClr val="dk1"/>
              </a:buClr>
              <a:buSzPct val="100000"/>
              <a:buFont typeface="Arial"/>
              <a:buChar char="•"/>
            </a:pPr>
            <a:r>
              <a:rPr lang="cs-CZ" sz="2400">
                <a:solidFill>
                  <a:schemeClr val="dk1"/>
                </a:solidFill>
                <a:latin typeface="Open Sans"/>
                <a:ea typeface="Open Sans"/>
                <a:cs typeface="Open Sans"/>
                <a:sym typeface="Open Sans"/>
              </a:rPr>
              <a:t>Přehnané sebevědomí, pokud jde o vyhledávání („Vše co potřebuji najdu na Googlu“)</a:t>
            </a:r>
          </a:p>
          <a:p>
            <a:pPr marL="285750" marR="0" lvl="0" indent="-285750" algn="l" rtl="0">
              <a:spcBef>
                <a:spcPts val="0"/>
              </a:spcBef>
              <a:spcAft>
                <a:spcPts val="0"/>
              </a:spcAft>
              <a:buClr>
                <a:schemeClr val="dk1"/>
              </a:buClr>
              <a:buSzPct val="100000"/>
              <a:buFont typeface="Arial"/>
              <a:buChar char="•"/>
            </a:pPr>
            <a:r>
              <a:rPr lang="cs-CZ" sz="2400">
                <a:solidFill>
                  <a:schemeClr val="dk1"/>
                </a:solidFill>
                <a:latin typeface="Open Sans"/>
                <a:ea typeface="Open Sans"/>
                <a:cs typeface="Open Sans"/>
                <a:sym typeface="Open Sans"/>
              </a:rPr>
              <a:t>Neznalost základních nástrojů a technik pro vyhledávání odborných informací (GoogleScholar, odborné zdroje, vyhledávání frází, kombinace klíčových slov apod.) </a:t>
            </a:r>
          </a:p>
          <a:p>
            <a:pPr marL="285750" marR="0" lvl="0" indent="-285750" algn="l" rtl="0">
              <a:spcBef>
                <a:spcPts val="0"/>
              </a:spcBef>
              <a:spcAft>
                <a:spcPts val="0"/>
              </a:spcAft>
              <a:buClr>
                <a:schemeClr val="dk1"/>
              </a:buClr>
              <a:buSzPct val="100000"/>
              <a:buFont typeface="Arial"/>
              <a:buChar char="•"/>
            </a:pPr>
            <a:r>
              <a:rPr lang="cs-CZ" sz="2400">
                <a:solidFill>
                  <a:schemeClr val="dk1"/>
                </a:solidFill>
                <a:latin typeface="Open Sans"/>
                <a:ea typeface="Open Sans"/>
                <a:cs typeface="Open Sans"/>
                <a:sym typeface="Open Sans"/>
              </a:rPr>
              <a:t>Neschopnost definovat klíčová slova</a:t>
            </a:r>
          </a:p>
          <a:p>
            <a:pPr marL="285750" marR="0" lvl="0" indent="-285750" algn="l" rtl="0">
              <a:spcBef>
                <a:spcPts val="0"/>
              </a:spcBef>
              <a:spcAft>
                <a:spcPts val="0"/>
              </a:spcAft>
              <a:buClr>
                <a:schemeClr val="dk1"/>
              </a:buClr>
              <a:buSzPct val="100000"/>
              <a:buFont typeface="Arial"/>
              <a:buChar char="•"/>
            </a:pPr>
            <a:r>
              <a:rPr lang="cs-CZ" sz="2400">
                <a:solidFill>
                  <a:schemeClr val="dk1"/>
                </a:solidFill>
                <a:latin typeface="Open Sans"/>
                <a:ea typeface="Open Sans"/>
                <a:cs typeface="Open Sans"/>
                <a:sym typeface="Open Sans"/>
              </a:rPr>
              <a:t>Využívání netradičních zdrojů a forem informací (YouTube pro doučování matematiky, Google StreetView pro terénní zprávu apod.) </a:t>
            </a:r>
          </a:p>
          <a:p>
            <a:pPr marL="285750" marR="0" lvl="0" indent="-285750" algn="l" rtl="0">
              <a:spcBef>
                <a:spcPts val="0"/>
              </a:spcBef>
              <a:spcAft>
                <a:spcPts val="0"/>
              </a:spcAft>
              <a:buClr>
                <a:schemeClr val="dk1"/>
              </a:buClr>
              <a:buSzPct val="100000"/>
              <a:buFont typeface="Arial"/>
              <a:buChar char="•"/>
            </a:pPr>
            <a:r>
              <a:rPr lang="cs-CZ" sz="2400">
                <a:solidFill>
                  <a:schemeClr val="dk1"/>
                </a:solidFill>
                <a:latin typeface="Open Sans"/>
                <a:ea typeface="Open Sans"/>
                <a:cs typeface="Open Sans"/>
                <a:sym typeface="Open Sans"/>
              </a:rPr>
              <a:t>Hodnocení kvality zdroje převážně dle obsahu</a:t>
            </a:r>
          </a:p>
          <a:p>
            <a:pPr marL="285750" marR="0" lvl="0" indent="-285750" algn="l" rtl="0">
              <a:spcBef>
                <a:spcPts val="0"/>
              </a:spcBef>
              <a:spcAft>
                <a:spcPts val="0"/>
              </a:spcAft>
              <a:buClr>
                <a:schemeClr val="dk1"/>
              </a:buClr>
              <a:buFont typeface="Arial"/>
              <a:buNone/>
            </a:pPr>
            <a:endParaRPr sz="2400">
              <a:solidFill>
                <a:schemeClr val="dk1"/>
              </a:solidFill>
              <a:latin typeface="Open Sans"/>
              <a:ea typeface="Open Sans"/>
              <a:cs typeface="Open Sans"/>
              <a:sym typeface="Open Sans"/>
            </a:endParaRPr>
          </a:p>
          <a:p>
            <a:pPr marL="285750" marR="0" lvl="0" indent="-285750" algn="l" rtl="0">
              <a:spcBef>
                <a:spcPts val="0"/>
              </a:spcBef>
              <a:spcAft>
                <a:spcPts val="0"/>
              </a:spcAft>
              <a:buClr>
                <a:schemeClr val="dk1"/>
              </a:buClr>
              <a:buFont typeface="Arial"/>
              <a:buNone/>
            </a:pPr>
            <a:endParaRPr sz="2400">
              <a:solidFill>
                <a:schemeClr val="dk1"/>
              </a:solidFill>
              <a:latin typeface="Open Sans"/>
              <a:ea typeface="Open Sans"/>
              <a:cs typeface="Open Sans"/>
              <a:sym typeface="Open San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Shape 260"/>
          <p:cNvSpPr txBox="1">
            <a:spLocks noGrp="1"/>
          </p:cNvSpPr>
          <p:nvPr>
            <p:ph type="title"/>
          </p:nvPr>
        </p:nvSpPr>
        <p:spPr>
          <a:xfrm>
            <a:off x="533400" y="297425"/>
            <a:ext cx="8382000" cy="1143000"/>
          </a:xfrm>
          <a:prstGeom prst="rect">
            <a:avLst/>
          </a:prstGeom>
          <a:noFill/>
          <a:ln>
            <a:noFill/>
          </a:ln>
        </p:spPr>
        <p:txBody>
          <a:bodyPr wrap="square" lIns="91425" tIns="45700" rIns="91425" bIns="45700" anchor="ctr" anchorCtr="0">
            <a:noAutofit/>
          </a:bodyPr>
          <a:lstStyle/>
          <a:p>
            <a:pPr marL="0" marR="0" lvl="0" indent="0" algn="l" rtl="0">
              <a:spcBef>
                <a:spcPts val="0"/>
              </a:spcBef>
              <a:spcAft>
                <a:spcPts val="0"/>
              </a:spcAft>
              <a:buSzPct val="25000"/>
              <a:buNone/>
            </a:pPr>
            <a:r>
              <a:rPr lang="cs-CZ" sz="4000" b="0" i="0" u="none" strike="noStrike" cap="none">
                <a:solidFill>
                  <a:schemeClr val="dk2"/>
                </a:solidFill>
                <a:latin typeface="Open Sans"/>
                <a:ea typeface="Open Sans"/>
                <a:cs typeface="Open Sans"/>
                <a:sym typeface="Open Sans"/>
              </a:rPr>
              <a:t>Zdokumentované problémy </a:t>
            </a:r>
            <a:br>
              <a:rPr lang="cs-CZ" sz="4000" b="0" i="0" u="none" strike="noStrike" cap="none">
                <a:solidFill>
                  <a:schemeClr val="dk2"/>
                </a:solidFill>
                <a:latin typeface="Open Sans"/>
                <a:ea typeface="Open Sans"/>
                <a:cs typeface="Open Sans"/>
                <a:sym typeface="Open Sans"/>
              </a:rPr>
            </a:br>
            <a:r>
              <a:rPr lang="cs-CZ" sz="4000" b="0" i="0" u="none" strike="noStrike" cap="none">
                <a:solidFill>
                  <a:schemeClr val="dk2"/>
                </a:solidFill>
                <a:latin typeface="Open Sans"/>
                <a:ea typeface="Open Sans"/>
                <a:cs typeface="Open Sans"/>
                <a:sym typeface="Open Sans"/>
              </a:rPr>
              <a:t>– </a:t>
            </a:r>
            <a:r>
              <a:rPr lang="cs-CZ" sz="4000" b="0" i="1" u="none" strike="noStrike" cap="none">
                <a:solidFill>
                  <a:schemeClr val="dk2"/>
                </a:solidFill>
                <a:latin typeface="Open Sans"/>
                <a:ea typeface="Open Sans"/>
                <a:cs typeface="Open Sans"/>
                <a:sym typeface="Open Sans"/>
              </a:rPr>
              <a:t>psaní odborných textů</a:t>
            </a:r>
          </a:p>
        </p:txBody>
      </p:sp>
      <p:sp>
        <p:nvSpPr>
          <p:cNvPr id="261" name="Shape 261"/>
          <p:cNvSpPr/>
          <p:nvPr/>
        </p:nvSpPr>
        <p:spPr>
          <a:xfrm>
            <a:off x="152400" y="762265"/>
            <a:ext cx="7962900" cy="307777"/>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Open Sans"/>
              <a:ea typeface="Open Sans"/>
              <a:cs typeface="Open Sans"/>
              <a:sym typeface="Open Sans"/>
            </a:endParaRPr>
          </a:p>
        </p:txBody>
      </p:sp>
      <p:sp>
        <p:nvSpPr>
          <p:cNvPr id="262" name="Shape 262"/>
          <p:cNvSpPr/>
          <p:nvPr/>
        </p:nvSpPr>
        <p:spPr>
          <a:xfrm>
            <a:off x="148856" y="1771338"/>
            <a:ext cx="8534400" cy="307777"/>
          </a:xfrm>
          <a:prstGeom prst="rect">
            <a:avLst/>
          </a:prstGeom>
          <a:noFill/>
          <a:ln>
            <a:noFill/>
          </a:ln>
        </p:spPr>
        <p:txBody>
          <a:bodyPr wrap="square" lIns="91425" tIns="45700" rIns="91425" bIns="45700" anchor="t" anchorCtr="0">
            <a:noAutofit/>
          </a:bodyPr>
          <a:lstStyle/>
          <a:p>
            <a:pPr marL="285750" marR="0" lvl="0" indent="-285750" algn="l" rtl="0">
              <a:spcBef>
                <a:spcPts val="0"/>
              </a:spcBef>
              <a:spcAft>
                <a:spcPts val="0"/>
              </a:spcAft>
              <a:buClr>
                <a:schemeClr val="dk1"/>
              </a:buClr>
              <a:buFont typeface="Arial"/>
              <a:buNone/>
            </a:pPr>
            <a:endParaRPr sz="1400" i="1">
              <a:solidFill>
                <a:schemeClr val="dk1"/>
              </a:solidFill>
              <a:latin typeface="Open Sans"/>
              <a:ea typeface="Open Sans"/>
              <a:cs typeface="Open Sans"/>
              <a:sym typeface="Open Sans"/>
            </a:endParaRPr>
          </a:p>
        </p:txBody>
      </p:sp>
      <p:sp>
        <p:nvSpPr>
          <p:cNvPr id="263" name="Shape 263"/>
          <p:cNvSpPr txBox="1"/>
          <p:nvPr/>
        </p:nvSpPr>
        <p:spPr>
          <a:xfrm>
            <a:off x="369696" y="1655009"/>
            <a:ext cx="7772400" cy="5170646"/>
          </a:xfrm>
          <a:prstGeom prst="rect">
            <a:avLst/>
          </a:prstGeom>
          <a:noFill/>
          <a:ln>
            <a:noFill/>
          </a:ln>
        </p:spPr>
        <p:txBody>
          <a:bodyPr wrap="square" lIns="91425" tIns="45700" rIns="91425" bIns="45700" anchor="t" anchorCtr="0">
            <a:noAutofit/>
          </a:bodyPr>
          <a:lstStyle/>
          <a:p>
            <a:pPr marL="285750" marR="0" lvl="0" indent="-285750" algn="l" rtl="0">
              <a:spcBef>
                <a:spcPts val="0"/>
              </a:spcBef>
              <a:spcAft>
                <a:spcPts val="0"/>
              </a:spcAft>
              <a:buClr>
                <a:schemeClr val="dk1"/>
              </a:buClr>
              <a:buFont typeface="Arial"/>
              <a:buNone/>
            </a:pPr>
            <a:endParaRPr sz="2400">
              <a:solidFill>
                <a:schemeClr val="dk1"/>
              </a:solidFill>
              <a:latin typeface="Open Sans"/>
              <a:ea typeface="Open Sans"/>
              <a:cs typeface="Open Sans"/>
              <a:sym typeface="Open Sans"/>
            </a:endParaRPr>
          </a:p>
          <a:p>
            <a:pPr marL="285750" marR="0" lvl="0" indent="-285750" algn="l" rtl="0">
              <a:spcBef>
                <a:spcPts val="0"/>
              </a:spcBef>
              <a:spcAft>
                <a:spcPts val="0"/>
              </a:spcAft>
              <a:buClr>
                <a:schemeClr val="dk1"/>
              </a:buClr>
              <a:buSzPct val="100000"/>
              <a:buFont typeface="Arial"/>
              <a:buChar char="•"/>
            </a:pPr>
            <a:r>
              <a:rPr lang="cs-CZ" sz="2400">
                <a:solidFill>
                  <a:schemeClr val="dk1"/>
                </a:solidFill>
                <a:latin typeface="Open Sans"/>
                <a:ea typeface="Open Sans"/>
                <a:cs typeface="Open Sans"/>
                <a:sym typeface="Open Sans"/>
              </a:rPr>
              <a:t>Bakalářské práce jsou pro většinu studentů techniky první souvislý text od maturity a první odborný text vůbec </a:t>
            </a:r>
          </a:p>
          <a:p>
            <a:pPr marL="285750" marR="0" lvl="0" indent="-285750" algn="l" rtl="0">
              <a:spcBef>
                <a:spcPts val="0"/>
              </a:spcBef>
              <a:spcAft>
                <a:spcPts val="0"/>
              </a:spcAft>
              <a:buClr>
                <a:schemeClr val="dk1"/>
              </a:buClr>
              <a:buSzPct val="100000"/>
              <a:buFont typeface="Arial"/>
              <a:buChar char="•"/>
            </a:pPr>
            <a:r>
              <a:rPr lang="cs-CZ" sz="2400">
                <a:solidFill>
                  <a:schemeClr val="dk1"/>
                </a:solidFill>
                <a:latin typeface="Open Sans"/>
                <a:ea typeface="Open Sans"/>
                <a:cs typeface="Open Sans"/>
                <a:sym typeface="Open Sans"/>
              </a:rPr>
              <a:t>Nízké sebevědomí, pokud jde o psaní (“Nevím, jak začít, neumím psát…”) </a:t>
            </a:r>
          </a:p>
          <a:p>
            <a:pPr marL="285750" marR="0" lvl="0" indent="-285750" algn="l" rtl="0">
              <a:spcBef>
                <a:spcPts val="0"/>
              </a:spcBef>
              <a:spcAft>
                <a:spcPts val="0"/>
              </a:spcAft>
              <a:buClr>
                <a:schemeClr val="dk1"/>
              </a:buClr>
              <a:buSzPct val="100000"/>
              <a:buFont typeface="Arial"/>
              <a:buChar char="•"/>
            </a:pPr>
            <a:r>
              <a:rPr lang="cs-CZ" sz="2400">
                <a:solidFill>
                  <a:schemeClr val="dk1"/>
                </a:solidFill>
                <a:latin typeface="Open Sans"/>
                <a:ea typeface="Open Sans"/>
                <a:cs typeface="Open Sans"/>
                <a:sym typeface="Open Sans"/>
              </a:rPr>
              <a:t>Těžkosti při formulaci výzkumné otázky</a:t>
            </a:r>
          </a:p>
          <a:p>
            <a:pPr marL="285750" marR="0" lvl="0" indent="-285750" algn="l" rtl="0">
              <a:spcBef>
                <a:spcPts val="0"/>
              </a:spcBef>
              <a:spcAft>
                <a:spcPts val="0"/>
              </a:spcAft>
              <a:buClr>
                <a:schemeClr val="dk1"/>
              </a:buClr>
              <a:buSzPct val="100000"/>
              <a:buFont typeface="Arial"/>
              <a:buChar char="•"/>
            </a:pPr>
            <a:r>
              <a:rPr lang="cs-CZ" sz="2400">
                <a:solidFill>
                  <a:schemeClr val="dk1"/>
                </a:solidFill>
                <a:latin typeface="Open Sans"/>
                <a:ea typeface="Open Sans"/>
                <a:cs typeface="Open Sans"/>
                <a:sym typeface="Open Sans"/>
              </a:rPr>
              <a:t>Vysoká míra spolupráce se spolužáky (částečně virtuální)</a:t>
            </a:r>
          </a:p>
          <a:p>
            <a:pPr marL="285750" marR="0" lvl="0" indent="-285750" algn="l" rtl="0">
              <a:spcBef>
                <a:spcPts val="0"/>
              </a:spcBef>
              <a:spcAft>
                <a:spcPts val="0"/>
              </a:spcAft>
              <a:buClr>
                <a:schemeClr val="dk1"/>
              </a:buClr>
              <a:buSzPct val="100000"/>
              <a:buFont typeface="Arial"/>
              <a:buChar char="•"/>
            </a:pPr>
            <a:r>
              <a:rPr lang="cs-CZ" sz="2400">
                <a:solidFill>
                  <a:schemeClr val="dk1"/>
                </a:solidFill>
                <a:latin typeface="Open Sans"/>
                <a:ea typeface="Open Sans"/>
                <a:cs typeface="Open Sans"/>
                <a:sym typeface="Open Sans"/>
              </a:rPr>
              <a:t>Neochota ptát se na radu a osobně komunikovat</a:t>
            </a:r>
          </a:p>
          <a:p>
            <a:pPr marL="285750" marR="0" lvl="0" indent="-285750" algn="l" rtl="0">
              <a:spcBef>
                <a:spcPts val="0"/>
              </a:spcBef>
              <a:spcAft>
                <a:spcPts val="0"/>
              </a:spcAft>
              <a:buClr>
                <a:schemeClr val="dk1"/>
              </a:buClr>
              <a:buSzPct val="100000"/>
              <a:buFont typeface="Arial"/>
              <a:buChar char="•"/>
            </a:pPr>
            <a:r>
              <a:rPr lang="cs-CZ" sz="2400">
                <a:solidFill>
                  <a:schemeClr val="dk1"/>
                </a:solidFill>
                <a:latin typeface="Open Sans"/>
                <a:ea typeface="Open Sans"/>
                <a:cs typeface="Open Sans"/>
                <a:sym typeface="Open Sans"/>
              </a:rPr>
              <a:t>Nedostatečná zpětná vazba od vyučujících a problematická komunikace se školiteli</a:t>
            </a:r>
          </a:p>
          <a:p>
            <a:pPr marL="285750" marR="0" lvl="0" indent="-285750" algn="l" rtl="0">
              <a:spcBef>
                <a:spcPts val="0"/>
              </a:spcBef>
              <a:spcAft>
                <a:spcPts val="0"/>
              </a:spcAft>
              <a:buClr>
                <a:schemeClr val="dk1"/>
              </a:buClr>
              <a:buFont typeface="Arial"/>
              <a:buNone/>
            </a:pPr>
            <a:endParaRPr sz="2400">
              <a:solidFill>
                <a:schemeClr val="dk1"/>
              </a:solidFill>
              <a:latin typeface="Open Sans"/>
              <a:ea typeface="Open Sans"/>
              <a:cs typeface="Open Sans"/>
              <a:sym typeface="Open Sans"/>
            </a:endParaRPr>
          </a:p>
          <a:p>
            <a:pPr marL="0" marR="0" lvl="0" indent="0" algn="l" rtl="0">
              <a:spcBef>
                <a:spcPts val="0"/>
              </a:spcBef>
              <a:spcAft>
                <a:spcPts val="0"/>
              </a:spcAft>
              <a:buNone/>
            </a:pPr>
            <a:endParaRPr sz="2400">
              <a:solidFill>
                <a:schemeClr val="dk1"/>
              </a:solidFill>
              <a:latin typeface="Open Sans"/>
              <a:ea typeface="Open Sans"/>
              <a:cs typeface="Open Sans"/>
              <a:sym typeface="Open Sans"/>
            </a:endParaRPr>
          </a:p>
          <a:p>
            <a:pPr marL="285750" marR="0" lvl="0" indent="-285750" algn="l" rtl="0">
              <a:spcBef>
                <a:spcPts val="0"/>
              </a:spcBef>
              <a:spcAft>
                <a:spcPts val="0"/>
              </a:spcAft>
              <a:buClr>
                <a:schemeClr val="dk1"/>
              </a:buClr>
              <a:buFont typeface="Arial"/>
              <a:buNone/>
            </a:pPr>
            <a:endParaRPr sz="1800">
              <a:solidFill>
                <a:schemeClr val="dk1"/>
              </a:solidFill>
              <a:latin typeface="Open Sans"/>
              <a:ea typeface="Open Sans"/>
              <a:cs typeface="Open Sans"/>
              <a:sym typeface="Open San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457200" y="190035"/>
            <a:ext cx="8229600" cy="1143000"/>
          </a:xfrm>
          <a:prstGeom prst="rect">
            <a:avLst/>
          </a:prstGeom>
          <a:noFill/>
          <a:ln>
            <a:noFill/>
          </a:ln>
        </p:spPr>
        <p:txBody>
          <a:bodyPr wrap="square" lIns="91425" tIns="45700" rIns="91425" bIns="45700" anchor="ctr" anchorCtr="0">
            <a:noAutofit/>
          </a:bodyPr>
          <a:lstStyle/>
          <a:p>
            <a:pPr marL="0" marR="0" lvl="0" indent="0" algn="l" rtl="0">
              <a:spcBef>
                <a:spcPts val="0"/>
              </a:spcBef>
              <a:spcAft>
                <a:spcPts val="0"/>
              </a:spcAft>
              <a:buSzPct val="25000"/>
              <a:buNone/>
            </a:pPr>
            <a:r>
              <a:rPr lang="cs-CZ" sz="4000">
                <a:solidFill>
                  <a:srgbClr val="C00000"/>
                </a:solidFill>
                <a:latin typeface="Open Sans"/>
                <a:ea typeface="Open Sans"/>
                <a:cs typeface="Open Sans"/>
                <a:sym typeface="Open Sans"/>
              </a:rPr>
              <a:t>Životopis</a:t>
            </a:r>
          </a:p>
        </p:txBody>
      </p:sp>
      <p:sp>
        <p:nvSpPr>
          <p:cNvPr id="101" name="Shape 101"/>
          <p:cNvSpPr txBox="1">
            <a:spLocks noGrp="1"/>
          </p:cNvSpPr>
          <p:nvPr>
            <p:ph type="body" idx="1"/>
          </p:nvPr>
        </p:nvSpPr>
        <p:spPr>
          <a:xfrm>
            <a:off x="152400" y="1447800"/>
            <a:ext cx="5029200" cy="4525963"/>
          </a:xfrm>
          <a:prstGeom prst="rect">
            <a:avLst/>
          </a:prstGeom>
          <a:noFill/>
          <a:ln>
            <a:noFill/>
          </a:ln>
        </p:spPr>
        <p:txBody>
          <a:bodyPr wrap="square" lIns="91425" tIns="45700" rIns="91425" bIns="45700" anchor="t" anchorCtr="0">
            <a:noAutofit/>
          </a:bodyPr>
          <a:lstStyle/>
          <a:p>
            <a:pPr marL="342900" marR="0" lvl="0" indent="-342900" algn="l" rtl="0">
              <a:lnSpc>
                <a:spcPct val="80000"/>
              </a:lnSpc>
              <a:spcBef>
                <a:spcPts val="0"/>
              </a:spcBef>
              <a:spcAft>
                <a:spcPts val="0"/>
              </a:spcAft>
              <a:buClr>
                <a:schemeClr val="dk1"/>
              </a:buClr>
              <a:buSzPct val="98636"/>
              <a:buFont typeface="Arial"/>
              <a:buChar char="•"/>
            </a:pPr>
            <a:r>
              <a:rPr lang="cs-CZ" sz="2170" b="0" i="0" u="none" strike="noStrike" cap="none">
                <a:solidFill>
                  <a:schemeClr val="dk1"/>
                </a:solidFill>
                <a:latin typeface="Open Sans"/>
                <a:ea typeface="Open Sans"/>
                <a:cs typeface="Open Sans"/>
                <a:sym typeface="Open Sans"/>
              </a:rPr>
              <a:t>Od 2015</a:t>
            </a:r>
            <a:r>
              <a:rPr lang="cs-CZ" sz="2170"/>
              <a:t>: </a:t>
            </a:r>
            <a:r>
              <a:rPr lang="cs-CZ" sz="2170" b="0" i="0" u="none" strike="noStrike" cap="none">
                <a:solidFill>
                  <a:schemeClr val="dk1"/>
                </a:solidFill>
                <a:latin typeface="Open Sans"/>
                <a:ea typeface="Open Sans"/>
                <a:cs typeface="Open Sans"/>
                <a:sym typeface="Open Sans"/>
              </a:rPr>
              <a:t> vedoucí Referenčních služeb</a:t>
            </a:r>
          </a:p>
          <a:p>
            <a:pPr marL="342900" marR="0" lvl="0" indent="-342900" algn="l" rtl="0">
              <a:lnSpc>
                <a:spcPct val="80000"/>
              </a:lnSpc>
              <a:spcBef>
                <a:spcPts val="434"/>
              </a:spcBef>
              <a:spcAft>
                <a:spcPts val="0"/>
              </a:spcAft>
              <a:buClr>
                <a:schemeClr val="dk1"/>
              </a:buClr>
              <a:buSzPct val="98636"/>
              <a:buFont typeface="Arial"/>
              <a:buChar char="•"/>
            </a:pPr>
            <a:r>
              <a:rPr lang="cs-CZ" sz="2170" b="0" i="0" u="none" strike="noStrike" cap="none">
                <a:solidFill>
                  <a:schemeClr val="dk1"/>
                </a:solidFill>
                <a:latin typeface="Open Sans"/>
                <a:ea typeface="Open Sans"/>
                <a:cs typeface="Open Sans"/>
                <a:sym typeface="Open Sans"/>
              </a:rPr>
              <a:t>Od 2008</a:t>
            </a:r>
            <a:r>
              <a:rPr lang="cs-CZ" sz="2170"/>
              <a:t>:</a:t>
            </a:r>
            <a:r>
              <a:rPr lang="cs-CZ" sz="2170" b="0" i="0" u="none" strike="noStrike" cap="none">
                <a:solidFill>
                  <a:schemeClr val="dk1"/>
                </a:solidFill>
                <a:latin typeface="Open Sans"/>
                <a:ea typeface="Open Sans"/>
                <a:cs typeface="Open Sans"/>
                <a:sym typeface="Open Sans"/>
              </a:rPr>
              <a:t> Národní technická knihovna </a:t>
            </a:r>
          </a:p>
          <a:p>
            <a:pPr marL="342900" marR="0" lvl="0" indent="-342900" algn="l" rtl="0">
              <a:lnSpc>
                <a:spcPct val="80000"/>
              </a:lnSpc>
              <a:spcBef>
                <a:spcPts val="434"/>
              </a:spcBef>
              <a:spcAft>
                <a:spcPts val="0"/>
              </a:spcAft>
              <a:buClr>
                <a:schemeClr val="dk1"/>
              </a:buClr>
              <a:buSzPct val="98636"/>
              <a:buFont typeface="Arial"/>
              <a:buChar char="•"/>
            </a:pPr>
            <a:r>
              <a:rPr lang="cs-CZ" sz="2170" b="0" i="0" u="none" strike="noStrike" cap="none">
                <a:solidFill>
                  <a:schemeClr val="dk1"/>
                </a:solidFill>
                <a:latin typeface="Open Sans"/>
                <a:ea typeface="Open Sans"/>
                <a:cs typeface="Open Sans"/>
                <a:sym typeface="Open Sans"/>
              </a:rPr>
              <a:t>2008 – 2016</a:t>
            </a:r>
            <a:r>
              <a:rPr lang="cs-CZ" sz="2170"/>
              <a:t>: </a:t>
            </a:r>
            <a:r>
              <a:rPr lang="cs-CZ" sz="2170" b="0" i="0" u="none" strike="noStrike" cap="none">
                <a:solidFill>
                  <a:schemeClr val="dk1"/>
                </a:solidFill>
                <a:latin typeface="Open Sans"/>
                <a:ea typeface="Open Sans"/>
                <a:cs typeface="Open Sans"/>
                <a:sym typeface="Open Sans"/>
              </a:rPr>
              <a:t>FF MU (knihovnictví)</a:t>
            </a:r>
          </a:p>
          <a:p>
            <a:pPr marL="342900" marR="0" lvl="0" indent="-342900" algn="l" rtl="0">
              <a:lnSpc>
                <a:spcPct val="80000"/>
              </a:lnSpc>
              <a:spcBef>
                <a:spcPts val="434"/>
              </a:spcBef>
              <a:spcAft>
                <a:spcPts val="0"/>
              </a:spcAft>
              <a:buClr>
                <a:schemeClr val="dk1"/>
              </a:buClr>
              <a:buSzPct val="98636"/>
              <a:buFont typeface="Arial"/>
              <a:buChar char="•"/>
            </a:pPr>
            <a:r>
              <a:rPr lang="cs-CZ" sz="2170" b="0" i="0" u="none" strike="noStrike" cap="none">
                <a:solidFill>
                  <a:schemeClr val="dk1"/>
                </a:solidFill>
                <a:latin typeface="Open Sans"/>
                <a:ea typeface="Open Sans"/>
                <a:cs typeface="Open Sans"/>
                <a:sym typeface="Open Sans"/>
              </a:rPr>
              <a:t>1996 – 2004:  Gymnázium v Sedlčanech</a:t>
            </a:r>
          </a:p>
          <a:p>
            <a:pPr marL="0" marR="0" lvl="0" indent="-137795" algn="l" rtl="0">
              <a:lnSpc>
                <a:spcPct val="80000"/>
              </a:lnSpc>
              <a:spcBef>
                <a:spcPts val="434"/>
              </a:spcBef>
              <a:spcAft>
                <a:spcPts val="0"/>
              </a:spcAft>
              <a:buClr>
                <a:schemeClr val="dk1"/>
              </a:buClr>
              <a:buSzPct val="98636"/>
              <a:buFont typeface="Arial"/>
              <a:buNone/>
            </a:pPr>
            <a:endParaRPr sz="2170" b="0" i="0" u="none" strike="noStrike" cap="none">
              <a:solidFill>
                <a:schemeClr val="dk1"/>
              </a:solidFill>
              <a:latin typeface="Open Sans"/>
              <a:ea typeface="Open Sans"/>
              <a:cs typeface="Open Sans"/>
              <a:sym typeface="Open Sans"/>
            </a:endParaRPr>
          </a:p>
          <a:p>
            <a:pPr marL="0" marR="0" lvl="0" indent="-137795" algn="l" rtl="0">
              <a:lnSpc>
                <a:spcPct val="80000"/>
              </a:lnSpc>
              <a:spcBef>
                <a:spcPts val="434"/>
              </a:spcBef>
              <a:spcAft>
                <a:spcPts val="0"/>
              </a:spcAft>
              <a:buClr>
                <a:schemeClr val="dk1"/>
              </a:buClr>
              <a:buSzPct val="98636"/>
              <a:buFont typeface="Arial"/>
              <a:buNone/>
            </a:pPr>
            <a:r>
              <a:rPr lang="cs-CZ" sz="2170" b="0" i="0" u="none" strike="noStrike" cap="none">
                <a:solidFill>
                  <a:schemeClr val="dk1"/>
                </a:solidFill>
                <a:latin typeface="Open Sans"/>
                <a:ea typeface="Open Sans"/>
                <a:cs typeface="Open Sans"/>
                <a:sym typeface="Open Sans"/>
              </a:rPr>
              <a:t>Oblasti zájmu</a:t>
            </a:r>
          </a:p>
          <a:p>
            <a:pPr marL="342900" marR="0" lvl="0" indent="-342900" algn="l" rtl="0">
              <a:lnSpc>
                <a:spcPct val="80000"/>
              </a:lnSpc>
              <a:spcBef>
                <a:spcPts val="434"/>
              </a:spcBef>
              <a:spcAft>
                <a:spcPts val="0"/>
              </a:spcAft>
              <a:buClr>
                <a:schemeClr val="dk1"/>
              </a:buClr>
              <a:buSzPct val="98636"/>
              <a:buFont typeface="Arial"/>
              <a:buChar char="•"/>
            </a:pPr>
            <a:r>
              <a:rPr lang="cs-CZ" sz="2170" b="0" i="0" u="none" strike="noStrike" cap="none">
                <a:solidFill>
                  <a:schemeClr val="dk1"/>
                </a:solidFill>
                <a:latin typeface="Open Sans"/>
                <a:ea typeface="Open Sans"/>
                <a:cs typeface="Open Sans"/>
                <a:sym typeface="Open Sans"/>
              </a:rPr>
              <a:t>Informační chování a uživatelské průzkumy</a:t>
            </a:r>
          </a:p>
          <a:p>
            <a:pPr marL="342900" marR="0" lvl="0" indent="-342900" algn="l" rtl="0">
              <a:lnSpc>
                <a:spcPct val="80000"/>
              </a:lnSpc>
              <a:spcBef>
                <a:spcPts val="434"/>
              </a:spcBef>
              <a:spcAft>
                <a:spcPts val="0"/>
              </a:spcAft>
              <a:buClr>
                <a:schemeClr val="dk1"/>
              </a:buClr>
              <a:buSzPct val="98636"/>
              <a:buFont typeface="Arial"/>
              <a:buChar char="•"/>
            </a:pPr>
            <a:r>
              <a:rPr lang="cs-CZ" sz="2170" b="0" i="0" u="none" strike="noStrike" cap="none">
                <a:solidFill>
                  <a:schemeClr val="dk1"/>
                </a:solidFill>
                <a:latin typeface="Open Sans"/>
                <a:ea typeface="Open Sans"/>
                <a:cs typeface="Open Sans"/>
                <a:sym typeface="Open Sans"/>
              </a:rPr>
              <a:t>Uživatelská podpora a služby</a:t>
            </a:r>
          </a:p>
          <a:p>
            <a:pPr marL="342900" marR="0" lvl="0" indent="-342900" algn="l" rtl="0">
              <a:lnSpc>
                <a:spcPct val="80000"/>
              </a:lnSpc>
              <a:spcBef>
                <a:spcPts val="434"/>
              </a:spcBef>
              <a:spcAft>
                <a:spcPts val="0"/>
              </a:spcAft>
              <a:buClr>
                <a:schemeClr val="dk1"/>
              </a:buClr>
              <a:buSzPct val="98636"/>
              <a:buFont typeface="Arial"/>
              <a:buChar char="•"/>
            </a:pPr>
            <a:r>
              <a:rPr lang="cs-CZ" sz="2170" b="0" i="0" u="none" strike="noStrike" cap="none">
                <a:solidFill>
                  <a:schemeClr val="dk1"/>
                </a:solidFill>
                <a:latin typeface="Open Sans"/>
                <a:ea typeface="Open Sans"/>
                <a:cs typeface="Open Sans"/>
                <a:sym typeface="Open Sans"/>
              </a:rPr>
              <a:t>Vedení lidí a interní komunikace</a:t>
            </a:r>
          </a:p>
          <a:p>
            <a:pPr marL="342900" marR="0" lvl="0" indent="-342900" algn="l" rtl="0">
              <a:lnSpc>
                <a:spcPct val="80000"/>
              </a:lnSpc>
              <a:spcBef>
                <a:spcPts val="434"/>
              </a:spcBef>
              <a:spcAft>
                <a:spcPts val="0"/>
              </a:spcAft>
              <a:buClr>
                <a:schemeClr val="dk1"/>
              </a:buClr>
              <a:buSzPct val="98636"/>
              <a:buFont typeface="Arial"/>
              <a:buNone/>
            </a:pPr>
            <a:endParaRPr sz="2170" b="0" i="0" u="none" strike="noStrike" cap="none">
              <a:solidFill>
                <a:schemeClr val="dk1"/>
              </a:solidFill>
              <a:latin typeface="Open Sans"/>
              <a:ea typeface="Open Sans"/>
              <a:cs typeface="Open Sans"/>
              <a:sym typeface="Open Sans"/>
            </a:endParaRPr>
          </a:p>
          <a:p>
            <a:pPr marL="0" marR="0" lvl="0" indent="-137795" algn="l" rtl="0">
              <a:lnSpc>
                <a:spcPct val="80000"/>
              </a:lnSpc>
              <a:spcBef>
                <a:spcPts val="434"/>
              </a:spcBef>
              <a:spcAft>
                <a:spcPts val="0"/>
              </a:spcAft>
              <a:buClr>
                <a:schemeClr val="dk1"/>
              </a:buClr>
              <a:buSzPct val="98636"/>
              <a:buFont typeface="Arial"/>
              <a:buNone/>
            </a:pPr>
            <a:endParaRPr sz="2170" b="0" i="0" u="none" strike="noStrike" cap="none">
              <a:solidFill>
                <a:schemeClr val="dk1"/>
              </a:solidFill>
              <a:latin typeface="Open Sans"/>
              <a:ea typeface="Open Sans"/>
              <a:cs typeface="Open Sans"/>
              <a:sym typeface="Open Sans"/>
            </a:endParaRPr>
          </a:p>
        </p:txBody>
      </p:sp>
      <p:pic>
        <p:nvPicPr>
          <p:cNvPr id="102" name="Shape 102" descr="Alena Chodounská"/>
          <p:cNvPicPr preferRelativeResize="0">
            <a:picLocks noGrp="1"/>
          </p:cNvPicPr>
          <p:nvPr>
            <p:ph type="body" idx="2"/>
          </p:nvPr>
        </p:nvPicPr>
        <p:blipFill rotWithShape="1">
          <a:blip r:embed="rId3">
            <a:alphaModFix/>
          </a:blip>
          <a:srcRect/>
          <a:stretch/>
        </p:blipFill>
        <p:spPr>
          <a:xfrm>
            <a:off x="5950699" y="1333026"/>
            <a:ext cx="2188200" cy="2836500"/>
          </a:xfrm>
          <a:prstGeom prst="rect">
            <a:avLst/>
          </a:prstGeom>
          <a:noFill/>
          <a:ln>
            <a:noFill/>
          </a:ln>
          <a:effectLst>
            <a:outerShdw blurRad="292100" dist="139700" dir="2700000" algn="tl" rotWithShape="0">
              <a:srgbClr val="333333">
                <a:alpha val="64705"/>
              </a:srgbClr>
            </a:outerShdw>
          </a:effectLst>
        </p:spPr>
      </p:pic>
      <p:sp>
        <p:nvSpPr>
          <p:cNvPr id="103" name="Shape 103"/>
          <p:cNvSpPr txBox="1"/>
          <p:nvPr/>
        </p:nvSpPr>
        <p:spPr>
          <a:xfrm>
            <a:off x="5505550" y="4845440"/>
            <a:ext cx="3638400" cy="12003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cs-CZ" sz="1800">
                <a:solidFill>
                  <a:schemeClr val="dk1"/>
                </a:solidFill>
                <a:latin typeface="Open Sans"/>
                <a:ea typeface="Open Sans"/>
                <a:cs typeface="Open Sans"/>
                <a:sym typeface="Open Sans"/>
              </a:rPr>
              <a:t>Alena Chodounská</a:t>
            </a:r>
          </a:p>
          <a:p>
            <a:pPr marL="0" marR="0" lvl="0" indent="0" algn="l" rtl="0">
              <a:spcBef>
                <a:spcPts val="0"/>
              </a:spcBef>
              <a:spcAft>
                <a:spcPts val="0"/>
              </a:spcAft>
              <a:buSzPct val="25000"/>
              <a:buNone/>
            </a:pPr>
            <a:r>
              <a:rPr lang="cs-CZ" sz="1800" u="sng">
                <a:solidFill>
                  <a:schemeClr val="hlink"/>
                </a:solidFill>
                <a:latin typeface="Open Sans"/>
                <a:ea typeface="Open Sans"/>
                <a:cs typeface="Open Sans"/>
                <a:sym typeface="Open Sans"/>
                <a:hlinkClick r:id="rId4"/>
              </a:rPr>
              <a:t>Alena.chodounska@techlib.cz</a:t>
            </a:r>
            <a:r>
              <a:rPr lang="cs-CZ" sz="1800">
                <a:solidFill>
                  <a:schemeClr val="dk1"/>
                </a:solidFill>
                <a:latin typeface="Open Sans"/>
                <a:ea typeface="Open Sans"/>
                <a:cs typeface="Open Sans"/>
                <a:sym typeface="Open Sans"/>
              </a:rPr>
              <a:t> </a:t>
            </a:r>
          </a:p>
          <a:p>
            <a:pPr marL="0" marR="0" lvl="0" indent="0" algn="l" rtl="0">
              <a:spcBef>
                <a:spcPts val="0"/>
              </a:spcBef>
              <a:spcAft>
                <a:spcPts val="0"/>
              </a:spcAft>
              <a:buSzPct val="25000"/>
              <a:buNone/>
            </a:pPr>
            <a:r>
              <a:rPr lang="cs-CZ" sz="1800">
                <a:solidFill>
                  <a:schemeClr val="dk1"/>
                </a:solidFill>
                <a:latin typeface="Open Sans"/>
                <a:ea typeface="Open Sans"/>
                <a:cs typeface="Open Sans"/>
                <a:sym typeface="Open Sans"/>
              </a:rPr>
              <a:t>773 850 851</a:t>
            </a:r>
          </a:p>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Shape 268"/>
          <p:cNvSpPr txBox="1">
            <a:spLocks noGrp="1"/>
          </p:cNvSpPr>
          <p:nvPr>
            <p:ph type="title"/>
          </p:nvPr>
        </p:nvSpPr>
        <p:spPr>
          <a:xfrm>
            <a:off x="219531" y="-182544"/>
            <a:ext cx="9067800" cy="1143000"/>
          </a:xfrm>
          <a:prstGeom prst="rect">
            <a:avLst/>
          </a:prstGeom>
          <a:noFill/>
          <a:ln>
            <a:noFill/>
          </a:ln>
        </p:spPr>
        <p:txBody>
          <a:bodyPr wrap="square" lIns="91425" tIns="45700" rIns="91425" bIns="45700" anchor="ctr" anchorCtr="0">
            <a:noAutofit/>
          </a:bodyPr>
          <a:lstStyle/>
          <a:p>
            <a:pPr marL="0" marR="0" lvl="0" indent="0" algn="l" rtl="0">
              <a:spcBef>
                <a:spcPts val="0"/>
              </a:spcBef>
              <a:spcAft>
                <a:spcPts val="0"/>
              </a:spcAft>
              <a:buSzPct val="25000"/>
              <a:buNone/>
            </a:pPr>
            <a:r>
              <a:rPr lang="cs-CZ" sz="4000" b="0" i="0" u="none" strike="noStrike" cap="none">
                <a:solidFill>
                  <a:schemeClr val="dk2"/>
                </a:solidFill>
                <a:latin typeface="Open Sans"/>
                <a:ea typeface="Open Sans"/>
                <a:cs typeface="Open Sans"/>
                <a:sym typeface="Open Sans"/>
              </a:rPr>
              <a:t>Úryvky z výzkumných rozhovorů (1)</a:t>
            </a:r>
          </a:p>
        </p:txBody>
      </p:sp>
      <p:sp>
        <p:nvSpPr>
          <p:cNvPr id="269" name="Shape 269"/>
          <p:cNvSpPr/>
          <p:nvPr/>
        </p:nvSpPr>
        <p:spPr>
          <a:xfrm>
            <a:off x="152400" y="762265"/>
            <a:ext cx="7962900" cy="307777"/>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Open Sans"/>
              <a:ea typeface="Open Sans"/>
              <a:cs typeface="Open Sans"/>
              <a:sym typeface="Open Sans"/>
            </a:endParaRPr>
          </a:p>
        </p:txBody>
      </p:sp>
      <p:sp>
        <p:nvSpPr>
          <p:cNvPr id="270" name="Shape 270"/>
          <p:cNvSpPr/>
          <p:nvPr/>
        </p:nvSpPr>
        <p:spPr>
          <a:xfrm>
            <a:off x="148856" y="1771338"/>
            <a:ext cx="8534400" cy="307777"/>
          </a:xfrm>
          <a:prstGeom prst="rect">
            <a:avLst/>
          </a:prstGeom>
          <a:noFill/>
          <a:ln>
            <a:noFill/>
          </a:ln>
        </p:spPr>
        <p:txBody>
          <a:bodyPr wrap="square" lIns="91425" tIns="45700" rIns="91425" bIns="45700" anchor="t" anchorCtr="0">
            <a:noAutofit/>
          </a:bodyPr>
          <a:lstStyle/>
          <a:p>
            <a:pPr marL="0" marR="0" lvl="0" indent="-88900" algn="l" rtl="0">
              <a:spcBef>
                <a:spcPts val="0"/>
              </a:spcBef>
              <a:spcAft>
                <a:spcPts val="0"/>
              </a:spcAft>
              <a:buClr>
                <a:schemeClr val="dk1"/>
              </a:buClr>
              <a:buFont typeface="Open Sans"/>
              <a:buNone/>
            </a:pPr>
            <a:endParaRPr sz="1400" i="1">
              <a:solidFill>
                <a:schemeClr val="dk1"/>
              </a:solidFill>
              <a:latin typeface="Open Sans"/>
              <a:ea typeface="Open Sans"/>
              <a:cs typeface="Open Sans"/>
              <a:sym typeface="Open Sans"/>
            </a:endParaRPr>
          </a:p>
        </p:txBody>
      </p:sp>
      <p:sp>
        <p:nvSpPr>
          <p:cNvPr id="271" name="Shape 271"/>
          <p:cNvSpPr/>
          <p:nvPr/>
        </p:nvSpPr>
        <p:spPr>
          <a:xfrm>
            <a:off x="219444" y="822142"/>
            <a:ext cx="8705100" cy="56940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cs-CZ" sz="1500" b="1">
                <a:solidFill>
                  <a:schemeClr val="dk1"/>
                </a:solidFill>
              </a:rPr>
              <a:t>AKADEMICKÉ PROSTŘEDÍ</a:t>
            </a:r>
          </a:p>
          <a:p>
            <a:pPr marR="0" lvl="0" algn="l" rtl="0">
              <a:spcBef>
                <a:spcPts val="0"/>
              </a:spcBef>
              <a:spcAft>
                <a:spcPts val="0"/>
              </a:spcAft>
              <a:buNone/>
            </a:pPr>
            <a:r>
              <a:rPr lang="cs-CZ" sz="1500" i="1">
                <a:solidFill>
                  <a:schemeClr val="dk1"/>
                </a:solidFill>
              </a:rPr>
              <a:t>„Já přišla na vejšku a bylo všechno jinak. Přišla jsem do posluchárny, kde nebylo, kam si sednout. A sedla jsem si k nějaké holce a pak už jsem jí nikdy neviděla. Nic jsme nevěděli a nikdo nám nechtěl nic říct. Nevěděli jsme za kým jít.“ (Iveta, FPBT)</a:t>
            </a:r>
          </a:p>
          <a:p>
            <a:pPr marL="171450" marR="0" lvl="0" indent="-171450" algn="l" rtl="0">
              <a:spcBef>
                <a:spcPts val="0"/>
              </a:spcBef>
              <a:spcAft>
                <a:spcPts val="0"/>
              </a:spcAft>
              <a:buClr>
                <a:schemeClr val="dk1"/>
              </a:buClr>
              <a:buFont typeface="Arial"/>
              <a:buNone/>
            </a:pPr>
            <a:endParaRPr sz="1500" i="1">
              <a:solidFill>
                <a:schemeClr val="dk1"/>
              </a:solidFill>
            </a:endParaRPr>
          </a:p>
          <a:p>
            <a:pPr marR="0" lvl="0" algn="l" rtl="0">
              <a:spcBef>
                <a:spcPts val="0"/>
              </a:spcBef>
              <a:spcAft>
                <a:spcPts val="0"/>
              </a:spcAft>
              <a:buNone/>
            </a:pPr>
            <a:r>
              <a:rPr lang="cs-CZ" sz="1500" i="1">
                <a:solidFill>
                  <a:schemeClr val="dk1"/>
                </a:solidFill>
              </a:rPr>
              <a:t>„Já jsem měl v prváku spíš dost špatný přístup. Ze střední jsem byl zvyklý, že nebylo moc potřeba připravovat se doma a tak. Spíš kvůli tomu to bylo [neúspěšné první studium].“ (Václav, FIT)</a:t>
            </a:r>
          </a:p>
          <a:p>
            <a:pPr marL="0" marR="0" lvl="0" indent="-57150" algn="l" rtl="0">
              <a:spcBef>
                <a:spcPts val="0"/>
              </a:spcBef>
              <a:spcAft>
                <a:spcPts val="0"/>
              </a:spcAft>
              <a:buClr>
                <a:schemeClr val="dk1"/>
              </a:buClr>
              <a:buFont typeface="Open Sans"/>
              <a:buNone/>
            </a:pPr>
            <a:endParaRPr sz="1500" i="1">
              <a:solidFill>
                <a:schemeClr val="dk1"/>
              </a:solidFill>
            </a:endParaRPr>
          </a:p>
          <a:p>
            <a:pPr marR="0" lvl="0" algn="l" rtl="0">
              <a:spcBef>
                <a:spcPts val="0"/>
              </a:spcBef>
              <a:spcAft>
                <a:spcPts val="0"/>
              </a:spcAft>
              <a:buNone/>
            </a:pPr>
            <a:r>
              <a:rPr lang="cs-CZ" sz="1500" i="1">
                <a:solidFill>
                  <a:schemeClr val="dk1"/>
                </a:solidFill>
              </a:rPr>
              <a:t>„Každý nový ročník má FB skupinu a jsou i [FB skupiny] na předměty třeba ‚Nechceme vypadnout z matiky nebo z BI-ZMA (Základy matematické analýzy)‘.“ (Václav, FIT)</a:t>
            </a:r>
          </a:p>
          <a:p>
            <a:pPr marL="0" marR="0" lvl="0" indent="0" algn="l" rtl="0">
              <a:spcBef>
                <a:spcPts val="0"/>
              </a:spcBef>
              <a:spcAft>
                <a:spcPts val="0"/>
              </a:spcAft>
              <a:buNone/>
            </a:pPr>
            <a:endParaRPr sz="1500" i="1">
              <a:solidFill>
                <a:schemeClr val="dk1"/>
              </a:solidFill>
            </a:endParaRPr>
          </a:p>
          <a:p>
            <a:pPr marL="0" marR="0" lvl="0" indent="0" algn="l" rtl="0">
              <a:spcBef>
                <a:spcPts val="0"/>
              </a:spcBef>
              <a:spcAft>
                <a:spcPts val="0"/>
              </a:spcAft>
              <a:buSzPct val="25000"/>
              <a:buNone/>
            </a:pPr>
            <a:r>
              <a:rPr lang="cs-CZ" sz="1500" b="1">
                <a:solidFill>
                  <a:schemeClr val="dk1"/>
                </a:solidFill>
              </a:rPr>
              <a:t>VYHLEDÁVÁNÍ</a:t>
            </a:r>
          </a:p>
          <a:p>
            <a:pPr marR="0" lvl="0" algn="l" rtl="0">
              <a:spcBef>
                <a:spcPts val="0"/>
              </a:spcBef>
              <a:spcAft>
                <a:spcPts val="0"/>
              </a:spcAft>
              <a:buNone/>
            </a:pPr>
            <a:r>
              <a:rPr lang="cs-CZ" sz="1500" i="1">
                <a:solidFill>
                  <a:schemeClr val="dk1"/>
                </a:solidFill>
              </a:rPr>
              <a:t>„Já jsem zvyklý zjišťovat informace z internetu v podstatě od mala, takže je to pro mě takový přirozený. Je možná pravda, že když máš knížku, tak je to takový hezčí, možná to jde i rychleji, ale nestojí mi to za to, abych si vytiskl celý PDFko, to si ho radši normálně přečtu a má to stejný efekt.“  (Václav, FIT)</a:t>
            </a:r>
          </a:p>
          <a:p>
            <a:pPr marL="171450" marR="0" lvl="0" indent="-171450" algn="l" rtl="0">
              <a:spcBef>
                <a:spcPts val="0"/>
              </a:spcBef>
              <a:spcAft>
                <a:spcPts val="0"/>
              </a:spcAft>
              <a:buClr>
                <a:schemeClr val="dk1"/>
              </a:buClr>
              <a:buFont typeface="Arial"/>
              <a:buNone/>
            </a:pPr>
            <a:endParaRPr sz="1500" i="1">
              <a:solidFill>
                <a:schemeClr val="dk1"/>
              </a:solidFill>
            </a:endParaRPr>
          </a:p>
          <a:p>
            <a:pPr marR="0" lvl="0" algn="l" rtl="0">
              <a:spcBef>
                <a:spcPts val="0"/>
              </a:spcBef>
              <a:spcAft>
                <a:spcPts val="0"/>
              </a:spcAft>
              <a:buNone/>
            </a:pPr>
            <a:r>
              <a:rPr lang="cs-CZ" sz="1500" i="1">
                <a:solidFill>
                  <a:schemeClr val="dk1"/>
                </a:solidFill>
              </a:rPr>
              <a:t>„Dokud jsme neměli Chemickou informatiku, tak jsem nevěděla, že se to hledá jinde než na Googlu. Mě to přišlo hrozně hloupý, že nám to [Reaxys a Scifinder] nikdo neukázal.” (Iveta, FPBT) </a:t>
            </a:r>
          </a:p>
          <a:p>
            <a:pPr marL="171450" marR="0" lvl="0" indent="-171450" algn="l" rtl="0">
              <a:spcBef>
                <a:spcPts val="0"/>
              </a:spcBef>
              <a:spcAft>
                <a:spcPts val="0"/>
              </a:spcAft>
              <a:buClr>
                <a:schemeClr val="dk1"/>
              </a:buClr>
              <a:buFont typeface="Arial"/>
              <a:buNone/>
            </a:pPr>
            <a:endParaRPr sz="1500" i="1">
              <a:solidFill>
                <a:schemeClr val="dk1"/>
              </a:solidFill>
            </a:endParaRPr>
          </a:p>
          <a:p>
            <a:pPr marR="0" lvl="0" algn="l" rtl="0">
              <a:spcBef>
                <a:spcPts val="0"/>
              </a:spcBef>
              <a:spcAft>
                <a:spcPts val="0"/>
              </a:spcAft>
              <a:buNone/>
            </a:pPr>
            <a:r>
              <a:rPr lang="cs-CZ" sz="1500" i="1">
                <a:solidFill>
                  <a:schemeClr val="dk1"/>
                </a:solidFill>
              </a:rPr>
              <a:t>„Čím víc člověk u toho [vyhledávání] tráví času, tím víc přijde na to, co tam měl zadat. Já si myslím, že největší kámen úrazu je, že lidi nevědí, co použít za klíčový slova. Používat ty databáze, to už se člověk naučí, ale vybrat si slova, jak to najdu, co hledám je problém. Někdo má problém i s angličtinou.“ (Iveta, FPBT)</a:t>
            </a:r>
          </a:p>
          <a:p>
            <a:pPr marL="0" marR="0" lvl="0" indent="-57150" algn="l" rtl="0">
              <a:spcBef>
                <a:spcPts val="0"/>
              </a:spcBef>
              <a:spcAft>
                <a:spcPts val="0"/>
              </a:spcAft>
              <a:buClr>
                <a:schemeClr val="dk1"/>
              </a:buClr>
              <a:buFont typeface="Open Sans"/>
              <a:buNone/>
            </a:pPr>
            <a:endParaRPr sz="1500">
              <a:solidFill>
                <a:schemeClr val="dk1"/>
              </a:solidFill>
              <a:latin typeface="Open Sans"/>
              <a:ea typeface="Open Sans"/>
              <a:cs typeface="Open Sans"/>
              <a:sym typeface="Open Sans"/>
            </a:endParaRPr>
          </a:p>
          <a:p>
            <a:pPr marL="0" marR="0" lvl="0" indent="-57150" algn="l" rtl="0">
              <a:spcBef>
                <a:spcPts val="0"/>
              </a:spcBef>
              <a:spcAft>
                <a:spcPts val="0"/>
              </a:spcAft>
              <a:buClr>
                <a:schemeClr val="dk1"/>
              </a:buClr>
              <a:buFont typeface="Open Sans"/>
              <a:buNone/>
            </a:pPr>
            <a:endParaRPr sz="1500">
              <a:solidFill>
                <a:schemeClr val="dk1"/>
              </a:solidFill>
              <a:latin typeface="Open Sans"/>
              <a:ea typeface="Open Sans"/>
              <a:cs typeface="Open Sans"/>
              <a:sym typeface="Open Sans"/>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Shape 276"/>
          <p:cNvSpPr txBox="1">
            <a:spLocks noGrp="1"/>
          </p:cNvSpPr>
          <p:nvPr>
            <p:ph type="title"/>
          </p:nvPr>
        </p:nvSpPr>
        <p:spPr>
          <a:xfrm>
            <a:off x="293406" y="-71394"/>
            <a:ext cx="9067800" cy="1143000"/>
          </a:xfrm>
          <a:prstGeom prst="rect">
            <a:avLst/>
          </a:prstGeom>
          <a:noFill/>
          <a:ln>
            <a:noFill/>
          </a:ln>
        </p:spPr>
        <p:txBody>
          <a:bodyPr wrap="square" lIns="91425" tIns="45700" rIns="91425" bIns="45700" anchor="ctr" anchorCtr="0">
            <a:noAutofit/>
          </a:bodyPr>
          <a:lstStyle/>
          <a:p>
            <a:pPr marL="0" marR="0" lvl="0" indent="0" algn="l" rtl="0">
              <a:spcBef>
                <a:spcPts val="0"/>
              </a:spcBef>
              <a:spcAft>
                <a:spcPts val="0"/>
              </a:spcAft>
              <a:buSzPct val="25000"/>
              <a:buNone/>
            </a:pPr>
            <a:r>
              <a:rPr lang="cs-CZ" sz="4000" b="0" i="0" u="none" strike="noStrike" cap="none">
                <a:solidFill>
                  <a:schemeClr val="dk2"/>
                </a:solidFill>
                <a:latin typeface="Open Sans"/>
                <a:ea typeface="Open Sans"/>
                <a:cs typeface="Open Sans"/>
                <a:sym typeface="Open Sans"/>
              </a:rPr>
              <a:t>Úryvky z výzkumných rozhovorů (</a:t>
            </a:r>
            <a:r>
              <a:rPr lang="cs-CZ" sz="4000" b="0">
                <a:solidFill>
                  <a:schemeClr val="dk2"/>
                </a:solidFill>
                <a:latin typeface="Open Sans"/>
                <a:ea typeface="Open Sans"/>
                <a:cs typeface="Open Sans"/>
                <a:sym typeface="Open Sans"/>
              </a:rPr>
              <a:t>2</a:t>
            </a:r>
            <a:r>
              <a:rPr lang="cs-CZ" sz="4000" b="0" i="0" u="none" strike="noStrike" cap="none">
                <a:solidFill>
                  <a:schemeClr val="dk2"/>
                </a:solidFill>
                <a:latin typeface="Open Sans"/>
                <a:ea typeface="Open Sans"/>
                <a:cs typeface="Open Sans"/>
                <a:sym typeface="Open Sans"/>
              </a:rPr>
              <a:t>)</a:t>
            </a:r>
          </a:p>
        </p:txBody>
      </p:sp>
      <p:sp>
        <p:nvSpPr>
          <p:cNvPr id="277" name="Shape 277"/>
          <p:cNvSpPr/>
          <p:nvPr/>
        </p:nvSpPr>
        <p:spPr>
          <a:xfrm>
            <a:off x="152400" y="762265"/>
            <a:ext cx="7962900" cy="307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Open Sans"/>
              <a:ea typeface="Open Sans"/>
              <a:cs typeface="Open Sans"/>
              <a:sym typeface="Open Sans"/>
            </a:endParaRPr>
          </a:p>
        </p:txBody>
      </p:sp>
      <p:sp>
        <p:nvSpPr>
          <p:cNvPr id="278" name="Shape 278"/>
          <p:cNvSpPr/>
          <p:nvPr/>
        </p:nvSpPr>
        <p:spPr>
          <a:xfrm>
            <a:off x="148856" y="1771338"/>
            <a:ext cx="8534400" cy="307800"/>
          </a:xfrm>
          <a:prstGeom prst="rect">
            <a:avLst/>
          </a:prstGeom>
          <a:noFill/>
          <a:ln>
            <a:noFill/>
          </a:ln>
        </p:spPr>
        <p:txBody>
          <a:bodyPr wrap="square" lIns="91425" tIns="45700" rIns="91425" bIns="45700" anchor="t" anchorCtr="0">
            <a:noAutofit/>
          </a:bodyPr>
          <a:lstStyle/>
          <a:p>
            <a:pPr marL="0" marR="0" lvl="0" indent="-88900" algn="l" rtl="0">
              <a:spcBef>
                <a:spcPts val="0"/>
              </a:spcBef>
              <a:spcAft>
                <a:spcPts val="0"/>
              </a:spcAft>
              <a:buClr>
                <a:schemeClr val="dk1"/>
              </a:buClr>
              <a:buFont typeface="Open Sans"/>
              <a:buNone/>
            </a:pPr>
            <a:endParaRPr sz="1400" i="1">
              <a:solidFill>
                <a:schemeClr val="dk1"/>
              </a:solidFill>
              <a:latin typeface="Open Sans"/>
              <a:ea typeface="Open Sans"/>
              <a:cs typeface="Open Sans"/>
              <a:sym typeface="Open Sans"/>
            </a:endParaRPr>
          </a:p>
        </p:txBody>
      </p:sp>
      <p:sp>
        <p:nvSpPr>
          <p:cNvPr id="279" name="Shape 279"/>
          <p:cNvSpPr/>
          <p:nvPr/>
        </p:nvSpPr>
        <p:spPr>
          <a:xfrm>
            <a:off x="293406" y="847692"/>
            <a:ext cx="8705100" cy="5694000"/>
          </a:xfrm>
          <a:prstGeom prst="rect">
            <a:avLst/>
          </a:prstGeom>
          <a:noFill/>
          <a:ln>
            <a:noFill/>
          </a:ln>
        </p:spPr>
        <p:txBody>
          <a:bodyPr wrap="square" lIns="91425" tIns="45700" rIns="91425" bIns="45700" anchor="t" anchorCtr="0">
            <a:noAutofit/>
          </a:bodyPr>
          <a:lstStyle/>
          <a:p>
            <a:pPr marR="0" lvl="0" algn="l" rtl="0">
              <a:spcBef>
                <a:spcPts val="0"/>
              </a:spcBef>
              <a:spcAft>
                <a:spcPts val="0"/>
              </a:spcAft>
              <a:buNone/>
            </a:pPr>
            <a:endParaRPr sz="1600">
              <a:solidFill>
                <a:schemeClr val="dk1"/>
              </a:solidFill>
              <a:latin typeface="Open Sans"/>
              <a:ea typeface="Open Sans"/>
              <a:cs typeface="Open Sans"/>
              <a:sym typeface="Open Sans"/>
            </a:endParaRPr>
          </a:p>
          <a:p>
            <a:pPr marL="0" marR="0" lvl="0" indent="-57150" algn="l" rtl="0">
              <a:spcBef>
                <a:spcPts val="0"/>
              </a:spcBef>
              <a:spcAft>
                <a:spcPts val="0"/>
              </a:spcAft>
              <a:buClr>
                <a:schemeClr val="dk1"/>
              </a:buClr>
              <a:buSzPct val="56250"/>
              <a:buFont typeface="Open Sans"/>
              <a:buNone/>
            </a:pPr>
            <a:r>
              <a:rPr lang="cs-CZ" sz="1600" b="1">
                <a:solidFill>
                  <a:schemeClr val="dk1"/>
                </a:solidFill>
                <a:latin typeface="Open Sans"/>
                <a:ea typeface="Open Sans"/>
                <a:cs typeface="Open Sans"/>
                <a:sym typeface="Open Sans"/>
              </a:rPr>
              <a:t>P</a:t>
            </a:r>
            <a:r>
              <a:rPr lang="cs-CZ" sz="1600" b="1">
                <a:solidFill>
                  <a:schemeClr val="dk1"/>
                </a:solidFill>
              </a:rPr>
              <a:t>SANÍ ODBORNÝCH TEXTŮ</a:t>
            </a:r>
          </a:p>
          <a:p>
            <a:pPr marR="0" lvl="0" algn="l" rtl="0">
              <a:spcBef>
                <a:spcPts val="0"/>
              </a:spcBef>
              <a:spcAft>
                <a:spcPts val="0"/>
              </a:spcAft>
              <a:buNone/>
            </a:pPr>
            <a:r>
              <a:rPr lang="cs-CZ" sz="1600" i="1">
                <a:solidFill>
                  <a:schemeClr val="dk1"/>
                </a:solidFill>
              </a:rPr>
              <a:t>„Jsem totální střevo na psaní. [Souvislý text jsem naposledy psala] na gymplu u maturity. Takže [s bakalářkou] mi pomáhala mamka, protože mamka umí psát a já mám ty znalosti.“ </a:t>
            </a:r>
            <a:r>
              <a:rPr lang="cs-CZ" sz="1600">
                <a:solidFill>
                  <a:schemeClr val="dk1"/>
                </a:solidFill>
              </a:rPr>
              <a:t>(Iveta, FPBT)</a:t>
            </a:r>
          </a:p>
          <a:p>
            <a:pPr marL="171450" marR="0" lvl="0" indent="-171450" algn="l" rtl="0">
              <a:spcBef>
                <a:spcPts val="0"/>
              </a:spcBef>
              <a:spcAft>
                <a:spcPts val="0"/>
              </a:spcAft>
              <a:buClr>
                <a:schemeClr val="dk1"/>
              </a:buClr>
              <a:buFont typeface="Arial"/>
              <a:buNone/>
            </a:pPr>
            <a:endParaRPr sz="1600" b="1">
              <a:solidFill>
                <a:schemeClr val="dk1"/>
              </a:solidFill>
            </a:endParaRPr>
          </a:p>
          <a:p>
            <a:pPr marR="0" lvl="0" algn="l" rtl="0">
              <a:spcBef>
                <a:spcPts val="0"/>
              </a:spcBef>
              <a:spcAft>
                <a:spcPts val="0"/>
              </a:spcAft>
              <a:buNone/>
            </a:pPr>
            <a:r>
              <a:rPr lang="cs-CZ" sz="1600" i="1">
                <a:solidFill>
                  <a:schemeClr val="dk1"/>
                </a:solidFill>
              </a:rPr>
              <a:t>„Jednou jsem psala text na humanitní předmět Kulturní a sociální antropologie, a to nám poslala texty, ze kterých to máme vypracovat, a to jsem dávala mamce přečíst a pomohla mi s češtinou.“ </a:t>
            </a:r>
            <a:r>
              <a:rPr lang="cs-CZ" sz="1600">
                <a:solidFill>
                  <a:schemeClr val="dk1"/>
                </a:solidFill>
              </a:rPr>
              <a:t>(Marta, FIT)</a:t>
            </a:r>
          </a:p>
          <a:p>
            <a:pPr marL="0" marR="0" lvl="0" indent="0" algn="l" rtl="0">
              <a:spcBef>
                <a:spcPts val="0"/>
              </a:spcBef>
              <a:spcAft>
                <a:spcPts val="0"/>
              </a:spcAft>
              <a:buNone/>
            </a:pPr>
            <a:endParaRPr sz="1600">
              <a:solidFill>
                <a:schemeClr val="dk1"/>
              </a:solidFill>
            </a:endParaRPr>
          </a:p>
          <a:p>
            <a:pPr marR="0" lvl="0" algn="l" rtl="0">
              <a:spcBef>
                <a:spcPts val="0"/>
              </a:spcBef>
              <a:spcAft>
                <a:spcPts val="0"/>
              </a:spcAft>
              <a:buNone/>
            </a:pPr>
            <a:r>
              <a:rPr lang="cs-CZ" sz="1600" i="1">
                <a:solidFill>
                  <a:schemeClr val="dk1"/>
                </a:solidFill>
              </a:rPr>
              <a:t>„Některým lidem se nelíbilo, když jsem [v bakalářské práci] psal ‚Objevil jsem, otestoval jsem.‘ A né‚ ‚ Bylo objeveno, bylo otestováno, bylo napsáno‘. Já jsem psal v první osobně. Nikde jsem informaci [jakou použít osobu] nenašel, ale spousta lidí se toho dožaduje, ‚ že je to snad jasné .‘„ </a:t>
            </a:r>
            <a:r>
              <a:rPr lang="cs-CZ" sz="1600">
                <a:solidFill>
                  <a:schemeClr val="dk1"/>
                </a:solidFill>
              </a:rPr>
              <a:t>(Milan, FIT)</a:t>
            </a:r>
          </a:p>
          <a:p>
            <a:pPr marL="171450" marR="0" lvl="0" indent="-171450" algn="l" rtl="0">
              <a:spcBef>
                <a:spcPts val="0"/>
              </a:spcBef>
              <a:spcAft>
                <a:spcPts val="0"/>
              </a:spcAft>
              <a:buClr>
                <a:schemeClr val="dk1"/>
              </a:buClr>
              <a:buFont typeface="Arial"/>
              <a:buNone/>
            </a:pPr>
            <a:endParaRPr sz="1600">
              <a:solidFill>
                <a:schemeClr val="dk1"/>
              </a:solidFill>
            </a:endParaRPr>
          </a:p>
          <a:p>
            <a:pPr marR="0" lvl="0" algn="l" rtl="0">
              <a:spcBef>
                <a:spcPts val="0"/>
              </a:spcBef>
              <a:spcAft>
                <a:spcPts val="0"/>
              </a:spcAft>
              <a:buNone/>
            </a:pPr>
            <a:r>
              <a:rPr lang="cs-CZ" sz="1600" i="1">
                <a:solidFill>
                  <a:schemeClr val="dk1"/>
                </a:solidFill>
              </a:rPr>
              <a:t>„Teď jsme měli prezentaci a to nám [vyučující] přímo poslala, chci, abyste to udělali z tohohle. Poslala nám studii a řekla, zpracujte mi to a to bylo všechno.“ </a:t>
            </a:r>
            <a:r>
              <a:rPr lang="cs-CZ" sz="1600">
                <a:solidFill>
                  <a:schemeClr val="dk1"/>
                </a:solidFill>
              </a:rPr>
              <a:t>(Iveta, FPBT)</a:t>
            </a:r>
          </a:p>
          <a:p>
            <a:pPr marL="171450" marR="0" lvl="0" indent="-171450" algn="l" rtl="0">
              <a:spcBef>
                <a:spcPts val="0"/>
              </a:spcBef>
              <a:spcAft>
                <a:spcPts val="0"/>
              </a:spcAft>
              <a:buClr>
                <a:schemeClr val="dk1"/>
              </a:buClr>
              <a:buFont typeface="Arial"/>
              <a:buNone/>
            </a:pPr>
            <a:endParaRPr sz="1600" i="1">
              <a:solidFill>
                <a:schemeClr val="dk1"/>
              </a:solidFill>
            </a:endParaRPr>
          </a:p>
          <a:p>
            <a:pPr marR="0" lvl="0" algn="l" rtl="0">
              <a:spcBef>
                <a:spcPts val="0"/>
              </a:spcBef>
              <a:spcAft>
                <a:spcPts val="0"/>
              </a:spcAft>
              <a:buNone/>
            </a:pPr>
            <a:r>
              <a:rPr lang="cs-CZ" sz="1600" i="1">
                <a:solidFill>
                  <a:schemeClr val="dk1"/>
                </a:solidFill>
              </a:rPr>
              <a:t>„Moje vedoucí bakalářky je velmi vytížený pan profesor, který nemá čas na svoje studenty a třeba půl roku neodpoví na jeden email…. On asi dělá s těmi, kdo dělají doktorát, nebo diplomky, ale bakalářky, to u nás asi nikdo nečte.“ </a:t>
            </a:r>
            <a:r>
              <a:rPr lang="cs-CZ" sz="1600">
                <a:solidFill>
                  <a:schemeClr val="dk1"/>
                </a:solidFill>
              </a:rPr>
              <a:t>(Iveta, FPBT)</a:t>
            </a:r>
          </a:p>
          <a:p>
            <a:pPr marL="171450" marR="0" lvl="0" indent="-171450" algn="l" rtl="0">
              <a:spcBef>
                <a:spcPts val="0"/>
              </a:spcBef>
              <a:spcAft>
                <a:spcPts val="0"/>
              </a:spcAft>
              <a:buClr>
                <a:schemeClr val="dk1"/>
              </a:buClr>
              <a:buFont typeface="Arial"/>
              <a:buNone/>
            </a:pPr>
            <a:endParaRPr sz="1600">
              <a:solidFill>
                <a:schemeClr val="dk1"/>
              </a:solidFill>
            </a:endParaRPr>
          </a:p>
          <a:p>
            <a:pPr marL="171450" marR="0" lvl="0" indent="-171450" algn="l" rtl="0">
              <a:spcBef>
                <a:spcPts val="0"/>
              </a:spcBef>
              <a:spcAft>
                <a:spcPts val="0"/>
              </a:spcAft>
              <a:buClr>
                <a:schemeClr val="dk1"/>
              </a:buClr>
              <a:buFont typeface="Arial"/>
              <a:buNone/>
            </a:pPr>
            <a:endParaRPr sz="1600">
              <a:solidFill>
                <a:schemeClr val="dk1"/>
              </a:solidFill>
              <a:latin typeface="Open Sans"/>
              <a:ea typeface="Open Sans"/>
              <a:cs typeface="Open Sans"/>
              <a:sym typeface="Open San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Shape 284"/>
          <p:cNvSpPr txBox="1">
            <a:spLocks noGrp="1"/>
          </p:cNvSpPr>
          <p:nvPr>
            <p:ph type="title"/>
          </p:nvPr>
        </p:nvSpPr>
        <p:spPr>
          <a:xfrm>
            <a:off x="283866" y="457200"/>
            <a:ext cx="9067800" cy="1143000"/>
          </a:xfrm>
          <a:prstGeom prst="rect">
            <a:avLst/>
          </a:prstGeom>
          <a:noFill/>
          <a:ln>
            <a:noFill/>
          </a:ln>
        </p:spPr>
        <p:txBody>
          <a:bodyPr wrap="square" lIns="91425" tIns="45700" rIns="91425" bIns="45700" anchor="ctr" anchorCtr="0">
            <a:noAutofit/>
          </a:bodyPr>
          <a:lstStyle/>
          <a:p>
            <a:pPr marL="0" marR="0" lvl="0" indent="0" algn="l" rtl="0">
              <a:spcBef>
                <a:spcPts val="0"/>
              </a:spcBef>
              <a:spcAft>
                <a:spcPts val="0"/>
              </a:spcAft>
              <a:buSzPct val="25000"/>
              <a:buNone/>
            </a:pPr>
            <a:r>
              <a:rPr lang="cs-CZ" sz="4000" b="0" i="0" u="none" strike="noStrike" cap="none">
                <a:solidFill>
                  <a:schemeClr val="dk2"/>
                </a:solidFill>
                <a:latin typeface="Open Sans"/>
                <a:ea typeface="Open Sans"/>
                <a:cs typeface="Open Sans"/>
                <a:sym typeface="Open Sans"/>
              </a:rPr>
              <a:t>Výsledky „virtuálního pozorování“ práce s informacemi </a:t>
            </a:r>
          </a:p>
        </p:txBody>
      </p:sp>
      <p:pic>
        <p:nvPicPr>
          <p:cNvPr id="285" name="Shape 285"/>
          <p:cNvPicPr preferRelativeResize="0"/>
          <p:nvPr/>
        </p:nvPicPr>
        <p:blipFill rotWithShape="1">
          <a:blip r:embed="rId3">
            <a:alphaModFix/>
          </a:blip>
          <a:srcRect/>
          <a:stretch/>
        </p:blipFill>
        <p:spPr>
          <a:xfrm>
            <a:off x="1066800" y="1946688"/>
            <a:ext cx="6702175" cy="4248709"/>
          </a:xfrm>
          <a:prstGeom prst="rect">
            <a:avLst/>
          </a:prstGeom>
          <a:solidFill>
            <a:srgbClr val="ECECEC"/>
          </a:solidFill>
          <a:ln w="88900" cap="sq" cmpd="sng">
            <a:solidFill>
              <a:srgbClr val="FFFFFF"/>
            </a:solidFill>
            <a:prstDash val="solid"/>
            <a:miter lim="800000"/>
            <a:headEnd type="none" w="med" len="med"/>
            <a:tailEnd type="none" w="med" len="med"/>
          </a:ln>
          <a:effectLst>
            <a:outerShdw blurRad="55000" dist="18000" dir="5400000" algn="tl" rotWithShape="0">
              <a:srgbClr val="000000">
                <a:alpha val="40000"/>
              </a:srgbClr>
            </a:outerShdw>
          </a:effectLst>
        </p:spPr>
      </p:pic>
      <p:sp>
        <p:nvSpPr>
          <p:cNvPr id="286" name="Shape 286"/>
          <p:cNvSpPr txBox="1"/>
          <p:nvPr/>
        </p:nvSpPr>
        <p:spPr>
          <a:xfrm>
            <a:off x="283866" y="6459436"/>
            <a:ext cx="7315200" cy="369332"/>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cs-CZ" sz="1800">
                <a:solidFill>
                  <a:schemeClr val="dk1"/>
                </a:solidFill>
                <a:latin typeface="Open Sans"/>
                <a:ea typeface="Open Sans"/>
                <a:cs typeface="Open Sans"/>
                <a:sym typeface="Open Sans"/>
              </a:rPr>
              <a:t>Výsledky „virtuální etnografie“ osmi studentů z ČVUT a VŠCHT</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Shape 292"/>
          <p:cNvSpPr txBox="1">
            <a:spLocks noGrp="1"/>
          </p:cNvSpPr>
          <p:nvPr>
            <p:ph type="title"/>
          </p:nvPr>
        </p:nvSpPr>
        <p:spPr>
          <a:xfrm>
            <a:off x="283657" y="60644"/>
            <a:ext cx="7886700" cy="1325563"/>
          </a:xfrm>
          <a:prstGeom prst="rect">
            <a:avLst/>
          </a:prstGeom>
          <a:noFill/>
          <a:ln>
            <a:noFill/>
          </a:ln>
        </p:spPr>
        <p:txBody>
          <a:bodyPr wrap="square" lIns="91425" tIns="45700" rIns="91425" bIns="45700" anchor="ctr" anchorCtr="0">
            <a:noAutofit/>
          </a:bodyPr>
          <a:lstStyle/>
          <a:p>
            <a:pPr marL="0" marR="0" lvl="0" indent="0" algn="l" rtl="0">
              <a:spcBef>
                <a:spcPts val="0"/>
              </a:spcBef>
              <a:spcAft>
                <a:spcPts val="0"/>
              </a:spcAft>
              <a:buSzPct val="25000"/>
              <a:buNone/>
            </a:pPr>
            <a:r>
              <a:rPr lang="cs-CZ" sz="4400" b="0" i="0" u="none" strike="noStrike" cap="none">
                <a:solidFill>
                  <a:srgbClr val="C00000"/>
                </a:solidFill>
                <a:latin typeface="Open Sans"/>
                <a:ea typeface="Open Sans"/>
                <a:cs typeface="Open Sans"/>
                <a:sym typeface="Open Sans"/>
              </a:rPr>
              <a:t>Vyhledávání </a:t>
            </a:r>
          </a:p>
        </p:txBody>
      </p:sp>
      <p:sp>
        <p:nvSpPr>
          <p:cNvPr id="293" name="Shape 293"/>
          <p:cNvSpPr txBox="1">
            <a:spLocks noGrp="1"/>
          </p:cNvSpPr>
          <p:nvPr>
            <p:ph type="body" idx="1"/>
          </p:nvPr>
        </p:nvSpPr>
        <p:spPr>
          <a:xfrm>
            <a:off x="373855" y="1384418"/>
            <a:ext cx="3853152" cy="4785645"/>
          </a:xfrm>
          <a:prstGeom prst="rect">
            <a:avLst/>
          </a:prstGeom>
          <a:noFill/>
          <a:ln>
            <a:noFill/>
          </a:ln>
        </p:spPr>
        <p:txBody>
          <a:bodyPr wrap="square" lIns="91425" tIns="45700" rIns="91425" bIns="45700" anchor="t" anchorCtr="0">
            <a:noAutofit/>
          </a:bodyPr>
          <a:lstStyle/>
          <a:p>
            <a:pPr marL="342900" marR="0" lvl="0" indent="-342900" algn="l" rtl="0">
              <a:lnSpc>
                <a:spcPct val="80000"/>
              </a:lnSpc>
              <a:spcBef>
                <a:spcPts val="0"/>
              </a:spcBef>
              <a:spcAft>
                <a:spcPts val="0"/>
              </a:spcAft>
              <a:buClr>
                <a:schemeClr val="dk1"/>
              </a:buClr>
              <a:buSzPct val="99166"/>
              <a:buFont typeface="Arial"/>
              <a:buChar char="•"/>
            </a:pPr>
            <a:r>
              <a:rPr lang="cs-CZ" sz="2380" b="0" i="0" u="none" strike="noStrike" cap="none">
                <a:solidFill>
                  <a:schemeClr val="dk1"/>
                </a:solidFill>
                <a:latin typeface="Open Sans"/>
                <a:ea typeface="Open Sans"/>
                <a:cs typeface="Open Sans"/>
                <a:sym typeface="Open Sans"/>
              </a:rPr>
              <a:t>Ani jeden snímek neukazuje použití </a:t>
            </a:r>
            <a:r>
              <a:rPr lang="cs-CZ" sz="2380" b="1" i="0" u="none" strike="noStrike" cap="none">
                <a:solidFill>
                  <a:schemeClr val="dk1"/>
                </a:solidFill>
                <a:latin typeface="Open Sans"/>
                <a:ea typeface="Open Sans"/>
                <a:cs typeface="Open Sans"/>
                <a:sym typeface="Open Sans"/>
              </a:rPr>
              <a:t>uvozovek</a:t>
            </a:r>
            <a:r>
              <a:rPr lang="cs-CZ" sz="2380" b="0" i="0" u="none" strike="noStrike" cap="none">
                <a:solidFill>
                  <a:schemeClr val="dk1"/>
                </a:solidFill>
                <a:latin typeface="Open Sans"/>
                <a:ea typeface="Open Sans"/>
                <a:cs typeface="Open Sans"/>
                <a:sym typeface="Open Sans"/>
              </a:rPr>
              <a:t>, </a:t>
            </a:r>
            <a:r>
              <a:rPr lang="cs-CZ" sz="2380" b="1" i="0" u="none" strike="noStrike" cap="none">
                <a:solidFill>
                  <a:schemeClr val="dk1"/>
                </a:solidFill>
                <a:latin typeface="Open Sans"/>
                <a:ea typeface="Open Sans"/>
                <a:cs typeface="Open Sans"/>
                <a:sym typeface="Open Sans"/>
              </a:rPr>
              <a:t>logických</a:t>
            </a:r>
            <a:r>
              <a:rPr lang="cs-CZ" sz="2380" b="0" i="0" u="none" strike="noStrike" cap="none">
                <a:solidFill>
                  <a:schemeClr val="dk1"/>
                </a:solidFill>
                <a:latin typeface="Open Sans"/>
                <a:ea typeface="Open Sans"/>
                <a:cs typeface="Open Sans"/>
                <a:sym typeface="Open Sans"/>
              </a:rPr>
              <a:t> </a:t>
            </a:r>
            <a:r>
              <a:rPr lang="cs-CZ" sz="2380" b="1" i="0" u="none" strike="noStrike" cap="none">
                <a:solidFill>
                  <a:schemeClr val="dk1"/>
                </a:solidFill>
                <a:latin typeface="Open Sans"/>
                <a:ea typeface="Open Sans"/>
                <a:cs typeface="Open Sans"/>
                <a:sym typeface="Open Sans"/>
              </a:rPr>
              <a:t>operátorů</a:t>
            </a:r>
            <a:r>
              <a:rPr lang="cs-CZ" sz="2380" b="0" i="0" u="none" strike="noStrike" cap="none">
                <a:solidFill>
                  <a:schemeClr val="dk1"/>
                </a:solidFill>
                <a:latin typeface="Open Sans"/>
                <a:ea typeface="Open Sans"/>
                <a:cs typeface="Open Sans"/>
                <a:sym typeface="Open Sans"/>
              </a:rPr>
              <a:t> </a:t>
            </a:r>
          </a:p>
          <a:p>
            <a:pPr marL="342900" marR="0" lvl="0" indent="-342900" algn="l" rtl="0">
              <a:lnSpc>
                <a:spcPct val="80000"/>
              </a:lnSpc>
              <a:spcBef>
                <a:spcPts val="0"/>
              </a:spcBef>
              <a:spcAft>
                <a:spcPts val="0"/>
              </a:spcAft>
              <a:buClr>
                <a:schemeClr val="dk1"/>
              </a:buClr>
              <a:buSzPct val="99166"/>
              <a:buFont typeface="Arial"/>
              <a:buChar char="•"/>
            </a:pPr>
            <a:r>
              <a:rPr lang="cs-CZ" sz="2380"/>
              <a:t>Objevil se jediný </a:t>
            </a:r>
            <a:r>
              <a:rPr lang="cs-CZ" sz="2380" b="0" i="0" u="none" strike="noStrike" cap="none">
                <a:solidFill>
                  <a:schemeClr val="dk1"/>
                </a:solidFill>
                <a:latin typeface="Open Sans"/>
                <a:ea typeface="Open Sans"/>
                <a:cs typeface="Open Sans"/>
                <a:sym typeface="Open Sans"/>
              </a:rPr>
              <a:t>snímek </a:t>
            </a:r>
            <a:r>
              <a:rPr lang="cs-CZ" sz="2380" b="1" i="0" u="none" strike="noStrike" cap="none">
                <a:solidFill>
                  <a:schemeClr val="dk1"/>
                </a:solidFill>
                <a:latin typeface="Open Sans"/>
                <a:ea typeface="Open Sans"/>
                <a:cs typeface="Open Sans"/>
                <a:sym typeface="Open Sans"/>
              </a:rPr>
              <a:t>pokročilého vyhledávání. </a:t>
            </a:r>
          </a:p>
          <a:p>
            <a:pPr marL="342900" marR="0" lvl="0" indent="-342900" algn="l" rtl="0">
              <a:lnSpc>
                <a:spcPct val="80000"/>
              </a:lnSpc>
              <a:spcBef>
                <a:spcPts val="0"/>
              </a:spcBef>
              <a:spcAft>
                <a:spcPts val="0"/>
              </a:spcAft>
              <a:buClr>
                <a:schemeClr val="dk1"/>
              </a:buClr>
              <a:buSzPct val="99166"/>
              <a:buFont typeface="Arial"/>
              <a:buChar char="•"/>
            </a:pPr>
            <a:r>
              <a:rPr lang="cs-CZ" sz="2380" b="0" i="0" u="none" strike="noStrike" cap="none">
                <a:solidFill>
                  <a:schemeClr val="dk1"/>
                </a:solidFill>
                <a:latin typeface="Open Sans"/>
                <a:ea typeface="Open Sans"/>
                <a:cs typeface="Open Sans"/>
                <a:sym typeface="Open Sans"/>
              </a:rPr>
              <a:t>Pouze studenti z FIT vědí, jak funguje vyhledávání frází, ale nepoužívají ho, protože je to příliš zdlouhavé. </a:t>
            </a:r>
          </a:p>
          <a:p>
            <a:pPr marL="0" marR="0" lvl="0" indent="-151130" algn="l" rtl="0">
              <a:lnSpc>
                <a:spcPct val="80000"/>
              </a:lnSpc>
              <a:spcBef>
                <a:spcPts val="476"/>
              </a:spcBef>
              <a:spcAft>
                <a:spcPts val="0"/>
              </a:spcAft>
              <a:buClr>
                <a:schemeClr val="dk1"/>
              </a:buClr>
              <a:buSzPct val="99166"/>
              <a:buFont typeface="Arial"/>
              <a:buNone/>
            </a:pPr>
            <a:r>
              <a:rPr lang="cs-CZ" sz="2380" b="0" i="1" u="none" strike="noStrike" cap="none">
                <a:solidFill>
                  <a:schemeClr val="dk1"/>
                </a:solidFill>
                <a:latin typeface="Open Sans"/>
                <a:ea typeface="Open Sans"/>
                <a:cs typeface="Open Sans"/>
                <a:sym typeface="Open Sans"/>
              </a:rPr>
              <a:t> </a:t>
            </a:r>
          </a:p>
          <a:p>
            <a:pPr marL="0" marR="0" lvl="0" indent="-151130" algn="l" rtl="0">
              <a:lnSpc>
                <a:spcPct val="80000"/>
              </a:lnSpc>
              <a:spcBef>
                <a:spcPts val="476"/>
              </a:spcBef>
              <a:spcAft>
                <a:spcPts val="0"/>
              </a:spcAft>
              <a:buClr>
                <a:schemeClr val="dk1"/>
              </a:buClr>
              <a:buSzPct val="99166"/>
              <a:buFont typeface="Arial"/>
              <a:buNone/>
            </a:pPr>
            <a:r>
              <a:rPr lang="cs-CZ" sz="2380" b="0" i="1" u="none" strike="noStrike" cap="none">
                <a:solidFill>
                  <a:schemeClr val="dk1"/>
                </a:solidFill>
                <a:latin typeface="Open Sans"/>
                <a:ea typeface="Open Sans"/>
                <a:cs typeface="Open Sans"/>
                <a:sym typeface="Open Sans"/>
              </a:rPr>
              <a:t>„Je to rychlejší, a pokud mi to nehází chybu, tak nechávám.“ (Milan)</a:t>
            </a:r>
          </a:p>
          <a:p>
            <a:pPr marL="342900" marR="0" lvl="0" indent="-342900" algn="l" rtl="0">
              <a:lnSpc>
                <a:spcPct val="80000"/>
              </a:lnSpc>
              <a:spcBef>
                <a:spcPts val="476"/>
              </a:spcBef>
              <a:spcAft>
                <a:spcPts val="0"/>
              </a:spcAft>
              <a:buClr>
                <a:schemeClr val="dk1"/>
              </a:buClr>
              <a:buSzPct val="99166"/>
              <a:buFont typeface="Arial"/>
              <a:buNone/>
            </a:pPr>
            <a:endParaRPr sz="2380" b="0" i="1" u="none" strike="noStrike" cap="none">
              <a:solidFill>
                <a:schemeClr val="dk1"/>
              </a:solidFill>
              <a:latin typeface="Open Sans"/>
              <a:ea typeface="Open Sans"/>
              <a:cs typeface="Open Sans"/>
              <a:sym typeface="Open Sans"/>
            </a:endParaRPr>
          </a:p>
        </p:txBody>
      </p:sp>
      <p:pic>
        <p:nvPicPr>
          <p:cNvPr id="294" name="Shape 294"/>
          <p:cNvPicPr preferRelativeResize="0"/>
          <p:nvPr/>
        </p:nvPicPr>
        <p:blipFill rotWithShape="1">
          <a:blip r:embed="rId3">
            <a:alphaModFix/>
          </a:blip>
          <a:srcRect/>
          <a:stretch/>
        </p:blipFill>
        <p:spPr>
          <a:xfrm>
            <a:off x="4481801" y="3152508"/>
            <a:ext cx="4447755" cy="2544723"/>
          </a:xfrm>
          <a:prstGeom prst="rect">
            <a:avLst/>
          </a:prstGeom>
          <a:noFill/>
          <a:ln w="9525" cap="flat" cmpd="sng">
            <a:solidFill>
              <a:srgbClr val="7F7F7F"/>
            </a:solidFill>
            <a:prstDash val="solid"/>
            <a:round/>
            <a:headEnd type="none" w="med" len="med"/>
            <a:tailEnd type="none" w="med" len="med"/>
          </a:ln>
        </p:spPr>
      </p:pic>
      <p:sp>
        <p:nvSpPr>
          <p:cNvPr id="295" name="Shape 295"/>
          <p:cNvSpPr txBox="1">
            <a:spLocks noGrp="1"/>
          </p:cNvSpPr>
          <p:nvPr>
            <p:ph type="body" idx="1"/>
          </p:nvPr>
        </p:nvSpPr>
        <p:spPr>
          <a:xfrm>
            <a:off x="4481801" y="5818200"/>
            <a:ext cx="4585285" cy="699865"/>
          </a:xfrm>
          <a:prstGeom prst="rect">
            <a:avLst/>
          </a:prstGeom>
          <a:noFill/>
          <a:ln>
            <a:noFill/>
          </a:ln>
        </p:spPr>
        <p:txBody>
          <a:bodyPr wrap="square" lIns="91425" tIns="45700" rIns="91425" bIns="45700" anchor="t" anchorCtr="0">
            <a:noAutofit/>
          </a:bodyPr>
          <a:lstStyle/>
          <a:p>
            <a:pPr marL="0" marR="0" lvl="0" indent="-84455" algn="l" rtl="0">
              <a:lnSpc>
                <a:spcPct val="80000"/>
              </a:lnSpc>
              <a:spcBef>
                <a:spcPts val="0"/>
              </a:spcBef>
              <a:spcAft>
                <a:spcPts val="0"/>
              </a:spcAft>
              <a:buClr>
                <a:schemeClr val="dk1"/>
              </a:buClr>
              <a:buSzPct val="102307"/>
              <a:buFont typeface="Arial"/>
              <a:buNone/>
            </a:pPr>
            <a:r>
              <a:rPr lang="cs-CZ" sz="1330" b="0" i="0" u="none" strike="noStrike" cap="none">
                <a:solidFill>
                  <a:schemeClr val="dk1"/>
                </a:solidFill>
                <a:latin typeface="Open Sans"/>
                <a:ea typeface="Open Sans"/>
                <a:cs typeface="Open Sans"/>
                <a:sym typeface="Open Sans"/>
              </a:rPr>
              <a:t>„</a:t>
            </a:r>
            <a:r>
              <a:rPr lang="cs-CZ" sz="1330" b="0" i="1" u="none" strike="noStrike" cap="none">
                <a:solidFill>
                  <a:schemeClr val="dk1"/>
                </a:solidFill>
                <a:latin typeface="Open Sans"/>
                <a:ea typeface="Open Sans"/>
                <a:cs typeface="Open Sans"/>
                <a:sym typeface="Open Sans"/>
              </a:rPr>
              <a:t>Hledal funkci v C++ umožňující efektivní rozdělení stringu tj. řetězce znaků. Na Stack Overflow jsem našel kus funkčního kódu, který mi pomohl.“  (Václav, FIT)</a:t>
            </a:r>
          </a:p>
        </p:txBody>
      </p:sp>
      <p:pic>
        <p:nvPicPr>
          <p:cNvPr id="296" name="Shape 296"/>
          <p:cNvPicPr preferRelativeResize="0"/>
          <p:nvPr/>
        </p:nvPicPr>
        <p:blipFill rotWithShape="1">
          <a:blip r:embed="rId4">
            <a:alphaModFix/>
          </a:blip>
          <a:srcRect/>
          <a:stretch/>
        </p:blipFill>
        <p:spPr>
          <a:xfrm>
            <a:off x="4481801" y="202756"/>
            <a:ext cx="4401665" cy="2481232"/>
          </a:xfrm>
          <a:prstGeom prst="rect">
            <a:avLst/>
          </a:prstGeom>
          <a:noFill/>
          <a:ln w="9525" cap="flat" cmpd="sng">
            <a:solidFill>
              <a:srgbClr val="7F7F7F"/>
            </a:solidFill>
            <a:prstDash val="solid"/>
            <a:round/>
            <a:headEnd type="none" w="med" len="med"/>
            <a:tailEnd type="none" w="med" len="me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Shape 302"/>
          <p:cNvPicPr preferRelativeResize="0"/>
          <p:nvPr/>
        </p:nvPicPr>
        <p:blipFill rotWithShape="1">
          <a:blip r:embed="rId3">
            <a:alphaModFix/>
          </a:blip>
          <a:srcRect/>
          <a:stretch/>
        </p:blipFill>
        <p:spPr>
          <a:xfrm>
            <a:off x="1" y="74320"/>
            <a:ext cx="5577986" cy="2074689"/>
          </a:xfrm>
          <a:prstGeom prst="rect">
            <a:avLst/>
          </a:prstGeom>
          <a:noFill/>
          <a:ln w="9525" cap="flat" cmpd="sng">
            <a:solidFill>
              <a:srgbClr val="7F7F7F"/>
            </a:solidFill>
            <a:prstDash val="solid"/>
            <a:round/>
            <a:headEnd type="none" w="med" len="med"/>
            <a:tailEnd type="none" w="med" len="med"/>
          </a:ln>
        </p:spPr>
      </p:pic>
      <p:pic>
        <p:nvPicPr>
          <p:cNvPr id="303" name="Shape 303"/>
          <p:cNvPicPr preferRelativeResize="0"/>
          <p:nvPr/>
        </p:nvPicPr>
        <p:blipFill rotWithShape="1">
          <a:blip r:embed="rId4">
            <a:alphaModFix/>
          </a:blip>
          <a:srcRect/>
          <a:stretch/>
        </p:blipFill>
        <p:spPr>
          <a:xfrm>
            <a:off x="6389443" y="227651"/>
            <a:ext cx="2559286" cy="1352749"/>
          </a:xfrm>
          <a:prstGeom prst="rect">
            <a:avLst/>
          </a:prstGeom>
          <a:noFill/>
          <a:ln w="9525" cap="flat" cmpd="sng">
            <a:solidFill>
              <a:srgbClr val="7F7F7F"/>
            </a:solidFill>
            <a:prstDash val="solid"/>
            <a:round/>
            <a:headEnd type="none" w="med" len="med"/>
            <a:tailEnd type="none" w="med" len="med"/>
          </a:ln>
        </p:spPr>
      </p:pic>
      <p:pic>
        <p:nvPicPr>
          <p:cNvPr id="304" name="Shape 304"/>
          <p:cNvPicPr preferRelativeResize="0"/>
          <p:nvPr/>
        </p:nvPicPr>
        <p:blipFill rotWithShape="1">
          <a:blip r:embed="rId5">
            <a:alphaModFix/>
          </a:blip>
          <a:srcRect/>
          <a:stretch/>
        </p:blipFill>
        <p:spPr>
          <a:xfrm>
            <a:off x="92356" y="4110527"/>
            <a:ext cx="5170913" cy="2678437"/>
          </a:xfrm>
          <a:prstGeom prst="rect">
            <a:avLst/>
          </a:prstGeom>
          <a:noFill/>
          <a:ln w="9525" cap="flat" cmpd="sng">
            <a:solidFill>
              <a:srgbClr val="7F7F7F"/>
            </a:solidFill>
            <a:prstDash val="solid"/>
            <a:round/>
            <a:headEnd type="none" w="med" len="med"/>
            <a:tailEnd type="none" w="med" len="med"/>
          </a:ln>
        </p:spPr>
      </p:pic>
      <p:pic>
        <p:nvPicPr>
          <p:cNvPr id="305" name="Shape 305"/>
          <p:cNvPicPr preferRelativeResize="0"/>
          <p:nvPr/>
        </p:nvPicPr>
        <p:blipFill rotWithShape="1">
          <a:blip r:embed="rId6">
            <a:alphaModFix/>
          </a:blip>
          <a:srcRect/>
          <a:stretch/>
        </p:blipFill>
        <p:spPr>
          <a:xfrm>
            <a:off x="1229963" y="1696469"/>
            <a:ext cx="2568630" cy="2279730"/>
          </a:xfrm>
          <a:prstGeom prst="rect">
            <a:avLst/>
          </a:prstGeom>
          <a:noFill/>
          <a:ln w="9525" cap="flat" cmpd="sng">
            <a:solidFill>
              <a:srgbClr val="7F7F7F"/>
            </a:solidFill>
            <a:prstDash val="solid"/>
            <a:round/>
            <a:headEnd type="none" w="med" len="med"/>
            <a:tailEnd type="none" w="med" len="med"/>
          </a:ln>
        </p:spPr>
      </p:pic>
      <p:pic>
        <p:nvPicPr>
          <p:cNvPr id="306" name="Shape 306"/>
          <p:cNvPicPr preferRelativeResize="0"/>
          <p:nvPr/>
        </p:nvPicPr>
        <p:blipFill rotWithShape="1">
          <a:blip r:embed="rId7">
            <a:alphaModFix/>
          </a:blip>
          <a:srcRect/>
          <a:stretch/>
        </p:blipFill>
        <p:spPr>
          <a:xfrm>
            <a:off x="4117315" y="1522119"/>
            <a:ext cx="2535251" cy="2311923"/>
          </a:xfrm>
          <a:prstGeom prst="rect">
            <a:avLst/>
          </a:prstGeom>
          <a:noFill/>
          <a:ln w="9525" cap="flat" cmpd="sng">
            <a:solidFill>
              <a:srgbClr val="7F7F7F"/>
            </a:solidFill>
            <a:prstDash val="solid"/>
            <a:round/>
            <a:headEnd type="none" w="med" len="med"/>
            <a:tailEnd type="none" w="med" len="med"/>
          </a:ln>
        </p:spPr>
      </p:pic>
      <p:pic>
        <p:nvPicPr>
          <p:cNvPr id="307" name="Shape 307"/>
          <p:cNvPicPr preferRelativeResize="0"/>
          <p:nvPr/>
        </p:nvPicPr>
        <p:blipFill rotWithShape="1">
          <a:blip r:embed="rId8">
            <a:alphaModFix/>
          </a:blip>
          <a:srcRect/>
          <a:stretch/>
        </p:blipFill>
        <p:spPr>
          <a:xfrm>
            <a:off x="5673468" y="3029045"/>
            <a:ext cx="3443011" cy="2925428"/>
          </a:xfrm>
          <a:prstGeom prst="rect">
            <a:avLst/>
          </a:prstGeom>
          <a:noFill/>
          <a:ln w="9525" cap="flat" cmpd="sng">
            <a:solidFill>
              <a:srgbClr val="7F7F7F"/>
            </a:solidFill>
            <a:prstDash val="solid"/>
            <a:round/>
            <a:headEnd type="none" w="med" len="med"/>
            <a:tailEnd type="none" w="med" len="me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Shape 313"/>
          <p:cNvSpPr txBox="1">
            <a:spLocks noGrp="1"/>
          </p:cNvSpPr>
          <p:nvPr>
            <p:ph type="title"/>
          </p:nvPr>
        </p:nvSpPr>
        <p:spPr>
          <a:xfrm>
            <a:off x="628649" y="202756"/>
            <a:ext cx="7886700" cy="1325563"/>
          </a:xfrm>
          <a:prstGeom prst="rect">
            <a:avLst/>
          </a:prstGeom>
          <a:noFill/>
          <a:ln>
            <a:noFill/>
          </a:ln>
        </p:spPr>
        <p:txBody>
          <a:bodyPr wrap="square" lIns="91425" tIns="45700" rIns="91425" bIns="45700" anchor="ctr" anchorCtr="0">
            <a:noAutofit/>
          </a:bodyPr>
          <a:lstStyle/>
          <a:p>
            <a:pPr marL="0" marR="0" lvl="0" indent="0" algn="l" rtl="0">
              <a:spcBef>
                <a:spcPts val="0"/>
              </a:spcBef>
              <a:spcAft>
                <a:spcPts val="0"/>
              </a:spcAft>
              <a:buSzPct val="25000"/>
              <a:buNone/>
            </a:pPr>
            <a:r>
              <a:rPr lang="cs-CZ" sz="4400" b="0" i="0" u="none" strike="noStrike" cap="none">
                <a:solidFill>
                  <a:srgbClr val="C00000"/>
                </a:solidFill>
                <a:latin typeface="Open Sans"/>
                <a:ea typeface="Open Sans"/>
                <a:cs typeface="Open Sans"/>
                <a:sym typeface="Open Sans"/>
              </a:rPr>
              <a:t>Sdílení</a:t>
            </a:r>
          </a:p>
        </p:txBody>
      </p:sp>
      <p:sp>
        <p:nvSpPr>
          <p:cNvPr id="314" name="Shape 314"/>
          <p:cNvSpPr txBox="1">
            <a:spLocks noGrp="1"/>
          </p:cNvSpPr>
          <p:nvPr>
            <p:ph type="body" idx="1"/>
          </p:nvPr>
        </p:nvSpPr>
        <p:spPr>
          <a:xfrm>
            <a:off x="290462" y="1656264"/>
            <a:ext cx="4293729" cy="5062285"/>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cs-CZ" sz="2800" b="0" i="0" u="none" strike="noStrike" cap="none">
                <a:solidFill>
                  <a:schemeClr val="dk1"/>
                </a:solidFill>
                <a:latin typeface="Open Sans"/>
                <a:ea typeface="Open Sans"/>
                <a:cs typeface="Open Sans"/>
                <a:sym typeface="Open Sans"/>
              </a:rPr>
              <a:t>Materiály</a:t>
            </a:r>
          </a:p>
          <a:p>
            <a:pPr marL="342900" marR="0" lvl="0" indent="-342900" algn="l" rtl="0">
              <a:spcBef>
                <a:spcPts val="560"/>
              </a:spcBef>
              <a:spcAft>
                <a:spcPts val="0"/>
              </a:spcAft>
              <a:buClr>
                <a:schemeClr val="dk1"/>
              </a:buClr>
              <a:buSzPct val="100000"/>
              <a:buFont typeface="Arial"/>
              <a:buChar char="•"/>
            </a:pPr>
            <a:r>
              <a:rPr lang="cs-CZ" sz="2800" b="0" i="0" u="none" strike="noStrike" cap="none">
                <a:solidFill>
                  <a:schemeClr val="dk1"/>
                </a:solidFill>
                <a:latin typeface="Open Sans"/>
                <a:ea typeface="Open Sans"/>
                <a:cs typeface="Open Sans"/>
                <a:sym typeface="Open Sans"/>
              </a:rPr>
              <a:t>Zadání testů</a:t>
            </a:r>
          </a:p>
          <a:p>
            <a:pPr marL="342900" marR="0" lvl="0" indent="-342900" algn="l" rtl="0">
              <a:spcBef>
                <a:spcPts val="560"/>
              </a:spcBef>
              <a:spcAft>
                <a:spcPts val="0"/>
              </a:spcAft>
              <a:buClr>
                <a:schemeClr val="dk1"/>
              </a:buClr>
              <a:buSzPct val="100000"/>
              <a:buFont typeface="Arial"/>
              <a:buChar char="•"/>
            </a:pPr>
            <a:r>
              <a:rPr lang="cs-CZ" sz="2800" b="0" i="0" u="none" strike="noStrike" cap="none">
                <a:solidFill>
                  <a:schemeClr val="dk1"/>
                </a:solidFill>
                <a:latin typeface="Open Sans"/>
                <a:ea typeface="Open Sans"/>
                <a:cs typeface="Open Sans"/>
                <a:sym typeface="Open Sans"/>
              </a:rPr>
              <a:t>Recenze učitelů</a:t>
            </a:r>
          </a:p>
        </p:txBody>
      </p:sp>
      <p:pic>
        <p:nvPicPr>
          <p:cNvPr id="315" name="Shape 315"/>
          <p:cNvPicPr preferRelativeResize="0"/>
          <p:nvPr/>
        </p:nvPicPr>
        <p:blipFill rotWithShape="1">
          <a:blip r:embed="rId3">
            <a:alphaModFix/>
          </a:blip>
          <a:srcRect/>
          <a:stretch/>
        </p:blipFill>
        <p:spPr>
          <a:xfrm>
            <a:off x="3350960" y="281871"/>
            <a:ext cx="3223751" cy="2317613"/>
          </a:xfrm>
          <a:prstGeom prst="rect">
            <a:avLst/>
          </a:prstGeom>
          <a:noFill/>
          <a:ln w="9525" cap="flat" cmpd="sng">
            <a:solidFill>
              <a:srgbClr val="7F7F7F"/>
            </a:solidFill>
            <a:prstDash val="solid"/>
            <a:round/>
            <a:headEnd type="none" w="med" len="med"/>
            <a:tailEnd type="none" w="med" len="med"/>
          </a:ln>
        </p:spPr>
      </p:pic>
      <p:pic>
        <p:nvPicPr>
          <p:cNvPr id="316" name="Shape 316"/>
          <p:cNvPicPr preferRelativeResize="0"/>
          <p:nvPr/>
        </p:nvPicPr>
        <p:blipFill rotWithShape="1">
          <a:blip r:embed="rId4">
            <a:alphaModFix/>
          </a:blip>
          <a:srcRect/>
          <a:stretch/>
        </p:blipFill>
        <p:spPr>
          <a:xfrm>
            <a:off x="5356607" y="5012107"/>
            <a:ext cx="3335805" cy="1766769"/>
          </a:xfrm>
          <a:prstGeom prst="rect">
            <a:avLst/>
          </a:prstGeom>
          <a:noFill/>
          <a:ln w="9525" cap="flat" cmpd="sng">
            <a:solidFill>
              <a:srgbClr val="7F7F7F"/>
            </a:solidFill>
            <a:prstDash val="solid"/>
            <a:round/>
            <a:headEnd type="none" w="med" len="med"/>
            <a:tailEnd type="none" w="med" len="med"/>
          </a:ln>
        </p:spPr>
      </p:pic>
      <p:pic>
        <p:nvPicPr>
          <p:cNvPr id="317" name="Shape 317"/>
          <p:cNvPicPr preferRelativeResize="0"/>
          <p:nvPr/>
        </p:nvPicPr>
        <p:blipFill rotWithShape="1">
          <a:blip r:embed="rId5">
            <a:alphaModFix/>
          </a:blip>
          <a:srcRect/>
          <a:stretch/>
        </p:blipFill>
        <p:spPr>
          <a:xfrm>
            <a:off x="5735775" y="71208"/>
            <a:ext cx="3222756" cy="2228348"/>
          </a:xfrm>
          <a:prstGeom prst="rect">
            <a:avLst/>
          </a:prstGeom>
          <a:noFill/>
          <a:ln w="9525" cap="flat" cmpd="sng">
            <a:solidFill>
              <a:srgbClr val="7F7F7F"/>
            </a:solidFill>
            <a:prstDash val="solid"/>
            <a:round/>
            <a:headEnd type="none" w="med" len="med"/>
            <a:tailEnd type="none" w="med" len="med"/>
          </a:ln>
        </p:spPr>
      </p:pic>
      <p:pic>
        <p:nvPicPr>
          <p:cNvPr id="318" name="Shape 318"/>
          <p:cNvPicPr preferRelativeResize="0"/>
          <p:nvPr/>
        </p:nvPicPr>
        <p:blipFill rotWithShape="1">
          <a:blip r:embed="rId6">
            <a:alphaModFix/>
          </a:blip>
          <a:srcRect/>
          <a:stretch/>
        </p:blipFill>
        <p:spPr>
          <a:xfrm>
            <a:off x="4451958" y="2516116"/>
            <a:ext cx="2079665" cy="2230113"/>
          </a:xfrm>
          <a:prstGeom prst="rect">
            <a:avLst/>
          </a:prstGeom>
          <a:noFill/>
          <a:ln w="9525" cap="flat" cmpd="sng">
            <a:solidFill>
              <a:srgbClr val="7F7F7F"/>
            </a:solidFill>
            <a:prstDash val="solid"/>
            <a:round/>
            <a:headEnd type="none" w="med" len="med"/>
            <a:tailEnd type="none" w="med" len="med"/>
          </a:ln>
        </p:spPr>
      </p:pic>
      <p:pic>
        <p:nvPicPr>
          <p:cNvPr id="319" name="Shape 319"/>
          <p:cNvPicPr preferRelativeResize="0"/>
          <p:nvPr/>
        </p:nvPicPr>
        <p:blipFill rotWithShape="1">
          <a:blip r:embed="rId7">
            <a:alphaModFix/>
          </a:blip>
          <a:srcRect/>
          <a:stretch/>
        </p:blipFill>
        <p:spPr>
          <a:xfrm>
            <a:off x="6061226" y="2370372"/>
            <a:ext cx="3079095" cy="1165115"/>
          </a:xfrm>
          <a:prstGeom prst="rect">
            <a:avLst/>
          </a:prstGeom>
          <a:noFill/>
          <a:ln w="9525" cap="flat" cmpd="sng">
            <a:solidFill>
              <a:srgbClr val="7F7F7F"/>
            </a:solidFill>
            <a:prstDash val="solid"/>
            <a:round/>
            <a:headEnd type="none" w="med" len="med"/>
            <a:tailEnd type="none" w="med" len="med"/>
          </a:ln>
        </p:spPr>
      </p:pic>
      <p:pic>
        <p:nvPicPr>
          <p:cNvPr id="320" name="Shape 320"/>
          <p:cNvPicPr preferRelativeResize="0"/>
          <p:nvPr/>
        </p:nvPicPr>
        <p:blipFill rotWithShape="1">
          <a:blip r:embed="rId8">
            <a:alphaModFix/>
          </a:blip>
          <a:srcRect/>
          <a:stretch/>
        </p:blipFill>
        <p:spPr>
          <a:xfrm>
            <a:off x="6141201" y="3572111"/>
            <a:ext cx="2788717" cy="1229362"/>
          </a:xfrm>
          <a:prstGeom prst="rect">
            <a:avLst/>
          </a:prstGeom>
          <a:noFill/>
          <a:ln w="9525" cap="flat" cmpd="sng">
            <a:solidFill>
              <a:srgbClr val="7F7F7F"/>
            </a:solidFill>
            <a:prstDash val="solid"/>
            <a:round/>
            <a:headEnd type="none" w="med" len="med"/>
            <a:tailEnd type="none" w="med" len="med"/>
          </a:ln>
        </p:spPr>
      </p:pic>
      <p:pic>
        <p:nvPicPr>
          <p:cNvPr id="321" name="Shape 321"/>
          <p:cNvPicPr preferRelativeResize="0"/>
          <p:nvPr/>
        </p:nvPicPr>
        <p:blipFill rotWithShape="1">
          <a:blip r:embed="rId9">
            <a:alphaModFix/>
          </a:blip>
          <a:srcRect/>
          <a:stretch/>
        </p:blipFill>
        <p:spPr>
          <a:xfrm>
            <a:off x="591458" y="3572110"/>
            <a:ext cx="3581133" cy="2746503"/>
          </a:xfrm>
          <a:prstGeom prst="rect">
            <a:avLst/>
          </a:prstGeom>
          <a:noFill/>
          <a:ln w="9525" cap="flat" cmpd="sng">
            <a:solidFill>
              <a:srgbClr val="7F7F7F"/>
            </a:solidFill>
            <a:prstDash val="solid"/>
            <a:round/>
            <a:headEnd type="none" w="med" len="med"/>
            <a:tailEnd type="none" w="med" len="me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Shape 327"/>
          <p:cNvSpPr txBox="1">
            <a:spLocks noGrp="1"/>
          </p:cNvSpPr>
          <p:nvPr>
            <p:ph type="title"/>
          </p:nvPr>
        </p:nvSpPr>
        <p:spPr>
          <a:xfrm>
            <a:off x="228600" y="168302"/>
            <a:ext cx="7886700" cy="1325563"/>
          </a:xfrm>
          <a:prstGeom prst="rect">
            <a:avLst/>
          </a:prstGeom>
          <a:noFill/>
          <a:ln>
            <a:noFill/>
          </a:ln>
        </p:spPr>
        <p:txBody>
          <a:bodyPr wrap="square" lIns="91425" tIns="45700" rIns="91425" bIns="45700" anchor="ctr" anchorCtr="0">
            <a:noAutofit/>
          </a:bodyPr>
          <a:lstStyle/>
          <a:p>
            <a:pPr marL="0" marR="0" lvl="0" indent="0" algn="l" rtl="0">
              <a:spcBef>
                <a:spcPts val="0"/>
              </a:spcBef>
              <a:spcAft>
                <a:spcPts val="0"/>
              </a:spcAft>
              <a:buSzPct val="25000"/>
              <a:buNone/>
            </a:pPr>
            <a:r>
              <a:rPr lang="cs-CZ" sz="4400" b="0" i="0" u="none" strike="noStrike" cap="none">
                <a:solidFill>
                  <a:srgbClr val="C00000"/>
                </a:solidFill>
                <a:latin typeface="Open Sans"/>
                <a:ea typeface="Open Sans"/>
                <a:cs typeface="Open Sans"/>
                <a:sym typeface="Open Sans"/>
              </a:rPr>
              <a:t>Specifické informační zdroje</a:t>
            </a:r>
          </a:p>
        </p:txBody>
      </p:sp>
      <p:sp>
        <p:nvSpPr>
          <p:cNvPr id="328" name="Shape 328"/>
          <p:cNvSpPr txBox="1">
            <a:spLocks noGrp="1"/>
          </p:cNvSpPr>
          <p:nvPr>
            <p:ph type="body" idx="1"/>
          </p:nvPr>
        </p:nvSpPr>
        <p:spPr>
          <a:xfrm>
            <a:off x="29190" y="1355607"/>
            <a:ext cx="4619009" cy="253059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cs-CZ" sz="2800" b="0" i="0" u="none" strike="noStrike" cap="none">
                <a:solidFill>
                  <a:schemeClr val="dk1"/>
                </a:solidFill>
                <a:latin typeface="Open Sans"/>
                <a:ea typeface="Open Sans"/>
                <a:cs typeface="Open Sans"/>
                <a:sym typeface="Open Sans"/>
              </a:rPr>
              <a:t>Podpora programování</a:t>
            </a:r>
          </a:p>
          <a:p>
            <a:pPr marL="342900" marR="0" lvl="0" indent="-342900" algn="l" rtl="0">
              <a:spcBef>
                <a:spcPts val="560"/>
              </a:spcBef>
              <a:spcAft>
                <a:spcPts val="0"/>
              </a:spcAft>
              <a:buClr>
                <a:schemeClr val="dk1"/>
              </a:buClr>
              <a:buSzPct val="100000"/>
              <a:buFont typeface="Arial"/>
              <a:buChar char="•"/>
            </a:pPr>
            <a:r>
              <a:rPr lang="cs-CZ" sz="2800" b="0" i="0" u="none" strike="noStrike" cap="none">
                <a:solidFill>
                  <a:schemeClr val="dk1"/>
                </a:solidFill>
                <a:latin typeface="Open Sans"/>
                <a:ea typeface="Open Sans"/>
                <a:cs typeface="Open Sans"/>
                <a:sym typeface="Open Sans"/>
              </a:rPr>
              <a:t>Komerční a osobní weby</a:t>
            </a:r>
          </a:p>
          <a:p>
            <a:pPr marL="342900" marR="0" lvl="0" indent="-342900" algn="l" rtl="0">
              <a:spcBef>
                <a:spcPts val="560"/>
              </a:spcBef>
              <a:spcAft>
                <a:spcPts val="0"/>
              </a:spcAft>
              <a:buClr>
                <a:schemeClr val="dk1"/>
              </a:buClr>
              <a:buSzPct val="100000"/>
              <a:buFont typeface="Arial"/>
              <a:buChar char="•"/>
            </a:pPr>
            <a:r>
              <a:rPr lang="cs-CZ" sz="2800" b="0" i="0" u="none" strike="noStrike" cap="none">
                <a:solidFill>
                  <a:schemeClr val="dk1"/>
                </a:solidFill>
                <a:latin typeface="Open Sans"/>
                <a:ea typeface="Open Sans"/>
                <a:cs typeface="Open Sans"/>
                <a:sym typeface="Open Sans"/>
              </a:rPr>
              <a:t>Výjimečně odborné databáze</a:t>
            </a:r>
          </a:p>
        </p:txBody>
      </p:sp>
      <p:pic>
        <p:nvPicPr>
          <p:cNvPr id="329" name="Shape 329"/>
          <p:cNvPicPr preferRelativeResize="0"/>
          <p:nvPr/>
        </p:nvPicPr>
        <p:blipFill rotWithShape="1">
          <a:blip r:embed="rId3">
            <a:alphaModFix/>
          </a:blip>
          <a:srcRect/>
          <a:stretch/>
        </p:blipFill>
        <p:spPr>
          <a:xfrm>
            <a:off x="-891583" y="4182185"/>
            <a:ext cx="4528478" cy="2550370"/>
          </a:xfrm>
          <a:prstGeom prst="rect">
            <a:avLst/>
          </a:prstGeom>
          <a:noFill/>
          <a:ln>
            <a:noFill/>
          </a:ln>
        </p:spPr>
      </p:pic>
      <p:pic>
        <p:nvPicPr>
          <p:cNvPr id="330" name="Shape 330"/>
          <p:cNvPicPr preferRelativeResize="0"/>
          <p:nvPr/>
        </p:nvPicPr>
        <p:blipFill rotWithShape="1">
          <a:blip r:embed="rId4">
            <a:alphaModFix/>
          </a:blip>
          <a:srcRect/>
          <a:stretch/>
        </p:blipFill>
        <p:spPr>
          <a:xfrm>
            <a:off x="5915053" y="4802737"/>
            <a:ext cx="3186678" cy="1957917"/>
          </a:xfrm>
          <a:prstGeom prst="rect">
            <a:avLst/>
          </a:prstGeom>
          <a:noFill/>
          <a:ln>
            <a:noFill/>
          </a:ln>
        </p:spPr>
      </p:pic>
      <p:pic>
        <p:nvPicPr>
          <p:cNvPr id="331" name="Shape 331"/>
          <p:cNvPicPr preferRelativeResize="0"/>
          <p:nvPr/>
        </p:nvPicPr>
        <p:blipFill rotWithShape="1">
          <a:blip r:embed="rId5">
            <a:alphaModFix/>
          </a:blip>
          <a:srcRect/>
          <a:stretch/>
        </p:blipFill>
        <p:spPr>
          <a:xfrm>
            <a:off x="2942155" y="4382845"/>
            <a:ext cx="3974765" cy="2350264"/>
          </a:xfrm>
          <a:prstGeom prst="rect">
            <a:avLst/>
          </a:prstGeom>
          <a:noFill/>
          <a:ln w="9525" cap="flat" cmpd="sng">
            <a:solidFill>
              <a:srgbClr val="7F7F7F"/>
            </a:solidFill>
            <a:prstDash val="solid"/>
            <a:round/>
            <a:headEnd type="none" w="med" len="med"/>
            <a:tailEnd type="none" w="med" len="med"/>
          </a:ln>
        </p:spPr>
      </p:pic>
      <p:pic>
        <p:nvPicPr>
          <p:cNvPr id="332" name="Shape 332"/>
          <p:cNvPicPr preferRelativeResize="0"/>
          <p:nvPr/>
        </p:nvPicPr>
        <p:blipFill rotWithShape="1">
          <a:blip r:embed="rId6">
            <a:alphaModFix/>
          </a:blip>
          <a:srcRect/>
          <a:stretch/>
        </p:blipFill>
        <p:spPr>
          <a:xfrm>
            <a:off x="4719956" y="1182801"/>
            <a:ext cx="3101667" cy="2500079"/>
          </a:xfrm>
          <a:prstGeom prst="rect">
            <a:avLst/>
          </a:prstGeom>
          <a:noFill/>
          <a:ln w="9525" cap="flat" cmpd="sng">
            <a:solidFill>
              <a:srgbClr val="7F7F7F"/>
            </a:solidFill>
            <a:prstDash val="solid"/>
            <a:round/>
            <a:headEnd type="none" w="med" len="med"/>
            <a:tailEnd type="none" w="med" len="med"/>
          </a:ln>
        </p:spPr>
      </p:pic>
      <p:pic>
        <p:nvPicPr>
          <p:cNvPr id="333" name="Shape 333"/>
          <p:cNvPicPr preferRelativeResize="0"/>
          <p:nvPr/>
        </p:nvPicPr>
        <p:blipFill rotWithShape="1">
          <a:blip r:embed="rId7">
            <a:alphaModFix/>
          </a:blip>
          <a:srcRect/>
          <a:stretch/>
        </p:blipFill>
        <p:spPr>
          <a:xfrm>
            <a:off x="6283151" y="2682425"/>
            <a:ext cx="2713168" cy="2010892"/>
          </a:xfrm>
          <a:prstGeom prst="rect">
            <a:avLst/>
          </a:prstGeom>
          <a:noFill/>
          <a:ln w="9525" cap="flat" cmpd="sng">
            <a:solidFill>
              <a:srgbClr val="7F7F7F"/>
            </a:solidFill>
            <a:prstDash val="solid"/>
            <a:round/>
            <a:headEnd type="none" w="med" len="med"/>
            <a:tailEnd type="none" w="med" len="me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title"/>
          </p:nvPr>
        </p:nvSpPr>
        <p:spPr>
          <a:xfrm>
            <a:off x="304800" y="344653"/>
            <a:ext cx="9067800" cy="1143000"/>
          </a:xfrm>
          <a:prstGeom prst="rect">
            <a:avLst/>
          </a:prstGeom>
          <a:noFill/>
          <a:ln>
            <a:noFill/>
          </a:ln>
        </p:spPr>
        <p:txBody>
          <a:bodyPr wrap="square" lIns="91425" tIns="45700" rIns="91425" bIns="45700" anchor="ctr" anchorCtr="0">
            <a:noAutofit/>
          </a:bodyPr>
          <a:lstStyle/>
          <a:p>
            <a:pPr marL="0" marR="0" lvl="0" indent="0" algn="l" rtl="0">
              <a:spcBef>
                <a:spcPts val="0"/>
              </a:spcBef>
              <a:spcAft>
                <a:spcPts val="0"/>
              </a:spcAft>
              <a:buSzPct val="25000"/>
              <a:buNone/>
            </a:pPr>
            <a:r>
              <a:rPr lang="cs-CZ" sz="4400" b="0" i="0" u="none" strike="noStrike" cap="none">
                <a:solidFill>
                  <a:schemeClr val="dk2"/>
                </a:solidFill>
                <a:latin typeface="Open Sans"/>
                <a:ea typeface="Open Sans"/>
                <a:cs typeface="Open Sans"/>
                <a:sym typeface="Open Sans"/>
              </a:rPr>
              <a:t>Zdokumentované zdroje informací</a:t>
            </a:r>
          </a:p>
        </p:txBody>
      </p:sp>
      <p:sp>
        <p:nvSpPr>
          <p:cNvPr id="339" name="Shape 339"/>
          <p:cNvSpPr/>
          <p:nvPr/>
        </p:nvSpPr>
        <p:spPr>
          <a:xfrm>
            <a:off x="152400" y="762265"/>
            <a:ext cx="7962900" cy="307777"/>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Open Sans"/>
              <a:ea typeface="Open Sans"/>
              <a:cs typeface="Open Sans"/>
              <a:sym typeface="Open Sans"/>
            </a:endParaRPr>
          </a:p>
        </p:txBody>
      </p:sp>
      <p:sp>
        <p:nvSpPr>
          <p:cNvPr id="340" name="Shape 340"/>
          <p:cNvSpPr/>
          <p:nvPr/>
        </p:nvSpPr>
        <p:spPr>
          <a:xfrm>
            <a:off x="127492" y="1366614"/>
            <a:ext cx="8534400" cy="307777"/>
          </a:xfrm>
          <a:prstGeom prst="rect">
            <a:avLst/>
          </a:prstGeom>
          <a:noFill/>
          <a:ln>
            <a:noFill/>
          </a:ln>
        </p:spPr>
        <p:txBody>
          <a:bodyPr wrap="square" lIns="91425" tIns="45700" rIns="91425" bIns="45700" anchor="t" anchorCtr="0">
            <a:noAutofit/>
          </a:bodyPr>
          <a:lstStyle/>
          <a:p>
            <a:pPr marL="285750" marR="0" lvl="0" indent="-285750" algn="l" rtl="0">
              <a:spcBef>
                <a:spcPts val="0"/>
              </a:spcBef>
              <a:spcAft>
                <a:spcPts val="0"/>
              </a:spcAft>
              <a:buClr>
                <a:schemeClr val="dk1"/>
              </a:buClr>
              <a:buFont typeface="Arial"/>
              <a:buNone/>
            </a:pPr>
            <a:endParaRPr sz="1400" i="1">
              <a:solidFill>
                <a:schemeClr val="dk1"/>
              </a:solidFill>
              <a:latin typeface="Open Sans"/>
              <a:ea typeface="Open Sans"/>
              <a:cs typeface="Open Sans"/>
              <a:sym typeface="Open Sans"/>
            </a:endParaRPr>
          </a:p>
        </p:txBody>
      </p:sp>
      <p:sp>
        <p:nvSpPr>
          <p:cNvPr id="341" name="Shape 341"/>
          <p:cNvSpPr txBox="1"/>
          <p:nvPr/>
        </p:nvSpPr>
        <p:spPr>
          <a:xfrm>
            <a:off x="607828" y="2561802"/>
            <a:ext cx="8461744" cy="2708434"/>
          </a:xfrm>
          <a:prstGeom prst="rect">
            <a:avLst/>
          </a:prstGeom>
          <a:noFill/>
          <a:ln>
            <a:noFill/>
          </a:ln>
        </p:spPr>
        <p:txBody>
          <a:bodyPr wrap="square" lIns="91425" tIns="45700" rIns="91425" bIns="45700" anchor="t" anchorCtr="0">
            <a:noAutofit/>
          </a:bodyPr>
          <a:lstStyle/>
          <a:p>
            <a:pPr marL="742950" marR="0" lvl="0" indent="-742950" algn="l" rtl="0">
              <a:spcBef>
                <a:spcPts val="0"/>
              </a:spcBef>
              <a:spcAft>
                <a:spcPts val="0"/>
              </a:spcAft>
              <a:buClr>
                <a:schemeClr val="dk1"/>
              </a:buClr>
              <a:buSzPct val="100000"/>
              <a:buFont typeface="Open Sans"/>
              <a:buAutoNum type="arabicPeriod"/>
            </a:pPr>
            <a:r>
              <a:rPr lang="cs-CZ" sz="3800">
                <a:solidFill>
                  <a:schemeClr val="dk1"/>
                </a:solidFill>
                <a:latin typeface="Open Sans"/>
                <a:ea typeface="Open Sans"/>
                <a:cs typeface="Open Sans"/>
                <a:sym typeface="Open Sans"/>
              </a:rPr>
              <a:t>Internet (Google a sociální sítě)</a:t>
            </a:r>
          </a:p>
          <a:p>
            <a:pPr marL="742950" marR="0" lvl="0" indent="-742950" algn="l" rtl="0">
              <a:spcBef>
                <a:spcPts val="0"/>
              </a:spcBef>
              <a:spcAft>
                <a:spcPts val="0"/>
              </a:spcAft>
              <a:buClr>
                <a:schemeClr val="dk1"/>
              </a:buClr>
              <a:buSzPct val="100000"/>
              <a:buFont typeface="Open Sans"/>
              <a:buAutoNum type="arabicPeriod"/>
            </a:pPr>
            <a:r>
              <a:rPr lang="cs-CZ" sz="3800">
                <a:solidFill>
                  <a:schemeClr val="dk1"/>
                </a:solidFill>
                <a:latin typeface="Open Sans"/>
                <a:ea typeface="Open Sans"/>
                <a:cs typeface="Open Sans"/>
                <a:sym typeface="Open Sans"/>
              </a:rPr>
              <a:t>Vrstevníci (osobně a virtuálně)</a:t>
            </a:r>
          </a:p>
          <a:p>
            <a:pPr marL="742950" marR="0" lvl="0" indent="-742950" algn="l" rtl="0">
              <a:spcBef>
                <a:spcPts val="0"/>
              </a:spcBef>
              <a:spcAft>
                <a:spcPts val="0"/>
              </a:spcAft>
              <a:buClr>
                <a:srgbClr val="C00000"/>
              </a:buClr>
              <a:buSzPct val="100000"/>
              <a:buFont typeface="Open Sans"/>
              <a:buAutoNum type="arabicPeriod"/>
            </a:pPr>
            <a:r>
              <a:rPr lang="cs-CZ" sz="3800">
                <a:solidFill>
                  <a:srgbClr val="C00000"/>
                </a:solidFill>
                <a:latin typeface="Open Sans"/>
                <a:ea typeface="Open Sans"/>
                <a:cs typeface="Open Sans"/>
                <a:sym typeface="Open Sans"/>
              </a:rPr>
              <a:t>VYUČUJÍCÍ! </a:t>
            </a:r>
            <a:r>
              <a:rPr lang="cs-CZ" sz="3800">
                <a:solidFill>
                  <a:schemeClr val="dk1"/>
                </a:solidFill>
                <a:latin typeface="Open Sans"/>
                <a:ea typeface="Open Sans"/>
                <a:cs typeface="Open Sans"/>
                <a:sym typeface="Open Sans"/>
              </a:rPr>
              <a:t>(osobně a virtuálně)</a:t>
            </a:r>
          </a:p>
          <a:p>
            <a:pPr marL="0" marR="0" lvl="0" indent="0" algn="l" rtl="0">
              <a:spcBef>
                <a:spcPts val="0"/>
              </a:spcBef>
              <a:spcAft>
                <a:spcPts val="0"/>
              </a:spcAft>
              <a:buNone/>
            </a:pPr>
            <a:endParaRPr sz="3800">
              <a:solidFill>
                <a:srgbClr val="C00000"/>
              </a:solidFill>
              <a:latin typeface="Open Sans"/>
              <a:ea typeface="Open Sans"/>
              <a:cs typeface="Open Sans"/>
              <a:sym typeface="Open Sans"/>
            </a:endParaRPr>
          </a:p>
          <a:p>
            <a:pPr marL="285750" marR="0" lvl="0" indent="-285750" algn="l" rtl="0">
              <a:spcBef>
                <a:spcPts val="0"/>
              </a:spcBef>
              <a:spcAft>
                <a:spcPts val="0"/>
              </a:spcAft>
              <a:buClr>
                <a:schemeClr val="dk1"/>
              </a:buClr>
              <a:buFont typeface="Arial"/>
              <a:buNone/>
            </a:pPr>
            <a:endParaRPr sz="1800">
              <a:solidFill>
                <a:schemeClr val="dk1"/>
              </a:solidFill>
              <a:latin typeface="Open Sans"/>
              <a:ea typeface="Open Sans"/>
              <a:cs typeface="Open Sans"/>
              <a:sym typeface="Open Sans"/>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Shape 346"/>
          <p:cNvSpPr txBox="1">
            <a:spLocks noGrp="1"/>
          </p:cNvSpPr>
          <p:nvPr>
            <p:ph type="title"/>
          </p:nvPr>
        </p:nvSpPr>
        <p:spPr>
          <a:xfrm>
            <a:off x="304800" y="344653"/>
            <a:ext cx="9067800" cy="1143000"/>
          </a:xfrm>
          <a:prstGeom prst="rect">
            <a:avLst/>
          </a:prstGeom>
          <a:noFill/>
          <a:ln>
            <a:noFill/>
          </a:ln>
        </p:spPr>
        <p:txBody>
          <a:bodyPr wrap="square" lIns="91425" tIns="45700" rIns="91425" bIns="45700" anchor="ctr" anchorCtr="0">
            <a:noAutofit/>
          </a:bodyPr>
          <a:lstStyle/>
          <a:p>
            <a:pPr marL="0" marR="0" lvl="0" indent="0" algn="l" rtl="0">
              <a:spcBef>
                <a:spcPts val="0"/>
              </a:spcBef>
              <a:spcAft>
                <a:spcPts val="0"/>
              </a:spcAft>
              <a:buSzPct val="25000"/>
              <a:buNone/>
            </a:pPr>
            <a:r>
              <a:rPr lang="cs-CZ" sz="4400" b="0" i="0" u="none" strike="noStrike" cap="none">
                <a:solidFill>
                  <a:schemeClr val="dk2"/>
                </a:solidFill>
                <a:latin typeface="Open Sans"/>
                <a:ea typeface="Open Sans"/>
                <a:cs typeface="Open Sans"/>
                <a:sym typeface="Open Sans"/>
              </a:rPr>
              <a:t>Jaká je Vaše zkušenost? </a:t>
            </a:r>
          </a:p>
        </p:txBody>
      </p:sp>
      <p:sp>
        <p:nvSpPr>
          <p:cNvPr id="347" name="Shape 347"/>
          <p:cNvSpPr/>
          <p:nvPr/>
        </p:nvSpPr>
        <p:spPr>
          <a:xfrm>
            <a:off x="152400" y="762265"/>
            <a:ext cx="7962900" cy="307777"/>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Open Sans"/>
              <a:ea typeface="Open Sans"/>
              <a:cs typeface="Open Sans"/>
              <a:sym typeface="Open Sans"/>
            </a:endParaRPr>
          </a:p>
        </p:txBody>
      </p:sp>
      <p:sp>
        <p:nvSpPr>
          <p:cNvPr id="348" name="Shape 348"/>
          <p:cNvSpPr/>
          <p:nvPr/>
        </p:nvSpPr>
        <p:spPr>
          <a:xfrm>
            <a:off x="127492" y="1366614"/>
            <a:ext cx="8534400" cy="307777"/>
          </a:xfrm>
          <a:prstGeom prst="rect">
            <a:avLst/>
          </a:prstGeom>
          <a:noFill/>
          <a:ln>
            <a:noFill/>
          </a:ln>
        </p:spPr>
        <p:txBody>
          <a:bodyPr wrap="square" lIns="91425" tIns="45700" rIns="91425" bIns="45700" anchor="t" anchorCtr="0">
            <a:noAutofit/>
          </a:bodyPr>
          <a:lstStyle/>
          <a:p>
            <a:pPr marL="285750" marR="0" lvl="0" indent="-285750" algn="l" rtl="0">
              <a:spcBef>
                <a:spcPts val="0"/>
              </a:spcBef>
              <a:spcAft>
                <a:spcPts val="0"/>
              </a:spcAft>
              <a:buClr>
                <a:schemeClr val="dk1"/>
              </a:buClr>
              <a:buFont typeface="Arial"/>
              <a:buNone/>
            </a:pPr>
            <a:endParaRPr sz="1400" i="1">
              <a:solidFill>
                <a:schemeClr val="dk1"/>
              </a:solidFill>
              <a:latin typeface="Open Sans"/>
              <a:ea typeface="Open Sans"/>
              <a:cs typeface="Open Sans"/>
              <a:sym typeface="Open Sans"/>
            </a:endParaRPr>
          </a:p>
        </p:txBody>
      </p:sp>
      <p:sp>
        <p:nvSpPr>
          <p:cNvPr id="349" name="Shape 349"/>
          <p:cNvSpPr txBox="1"/>
          <p:nvPr/>
        </p:nvSpPr>
        <p:spPr>
          <a:xfrm>
            <a:off x="485036" y="1580152"/>
            <a:ext cx="8461800" cy="4462800"/>
          </a:xfrm>
          <a:prstGeom prst="rect">
            <a:avLst/>
          </a:prstGeom>
          <a:noFill/>
          <a:ln>
            <a:noFill/>
          </a:ln>
        </p:spPr>
        <p:txBody>
          <a:bodyPr wrap="square" lIns="91425" tIns="45700" rIns="91425" bIns="45700" anchor="t" anchorCtr="0">
            <a:noAutofit/>
          </a:bodyPr>
          <a:lstStyle/>
          <a:p>
            <a:pPr marL="742950" marR="0" lvl="0" indent="-742950" algn="l" rtl="0">
              <a:spcBef>
                <a:spcPts val="0"/>
              </a:spcBef>
              <a:spcAft>
                <a:spcPts val="0"/>
              </a:spcAft>
              <a:buClr>
                <a:schemeClr val="dk1"/>
              </a:buClr>
              <a:buSzPct val="100000"/>
              <a:buFont typeface="Open Sans"/>
              <a:buAutoNum type="arabicPeriod"/>
            </a:pPr>
            <a:r>
              <a:rPr lang="cs-CZ" sz="3800">
                <a:solidFill>
                  <a:schemeClr val="dk1"/>
                </a:solidFill>
                <a:latin typeface="Open Sans"/>
                <a:ea typeface="Open Sans"/>
                <a:cs typeface="Open Sans"/>
                <a:sym typeface="Open Sans"/>
              </a:rPr>
              <a:t>Vidíte rozdíly v přístupu a chování mezi generacemi X,Y,Z ?</a:t>
            </a:r>
          </a:p>
          <a:p>
            <a:pPr marL="742950" marR="0" lvl="0" indent="-742950" algn="l" rtl="0">
              <a:spcBef>
                <a:spcPts val="0"/>
              </a:spcBef>
              <a:spcAft>
                <a:spcPts val="0"/>
              </a:spcAft>
              <a:buClr>
                <a:schemeClr val="dk1"/>
              </a:buClr>
              <a:buSzPct val="100000"/>
              <a:buFont typeface="Open Sans"/>
              <a:buAutoNum type="arabicPeriod"/>
            </a:pPr>
            <a:r>
              <a:rPr lang="cs-CZ" sz="3800">
                <a:solidFill>
                  <a:schemeClr val="dk1"/>
                </a:solidFill>
                <a:latin typeface="Open Sans"/>
                <a:ea typeface="Open Sans"/>
                <a:cs typeface="Open Sans"/>
                <a:sym typeface="Open Sans"/>
              </a:rPr>
              <a:t>Vidíte genderové rozdíly? </a:t>
            </a:r>
          </a:p>
          <a:p>
            <a:pPr marL="742950" marR="0" lvl="0" indent="-742950" algn="l" rtl="0">
              <a:spcBef>
                <a:spcPts val="0"/>
              </a:spcBef>
              <a:spcAft>
                <a:spcPts val="0"/>
              </a:spcAft>
              <a:buClr>
                <a:schemeClr val="dk1"/>
              </a:buClr>
              <a:buSzPct val="100000"/>
              <a:buFont typeface="Open Sans"/>
              <a:buAutoNum type="arabicPeriod"/>
            </a:pPr>
            <a:r>
              <a:rPr lang="cs-CZ" sz="3800">
                <a:solidFill>
                  <a:schemeClr val="dk1"/>
                </a:solidFill>
                <a:latin typeface="Open Sans"/>
                <a:ea typeface="Open Sans"/>
                <a:cs typeface="Open Sans"/>
                <a:sym typeface="Open Sans"/>
              </a:rPr>
              <a:t>Co jsou největší výzvy při vzdělávání mileniálů?</a:t>
            </a:r>
          </a:p>
          <a:p>
            <a:pPr marL="742950" marR="0" lvl="0" indent="-742950" algn="l" rtl="0">
              <a:spcBef>
                <a:spcPts val="0"/>
              </a:spcBef>
              <a:spcAft>
                <a:spcPts val="0"/>
              </a:spcAft>
              <a:buClr>
                <a:schemeClr val="dk1"/>
              </a:buClr>
              <a:buSzPct val="100000"/>
              <a:buFont typeface="Open Sans"/>
              <a:buAutoNum type="arabicPeriod"/>
            </a:pPr>
            <a:r>
              <a:rPr lang="cs-CZ" sz="3800">
                <a:solidFill>
                  <a:schemeClr val="dk1"/>
                </a:solidFill>
                <a:latin typeface="Open Sans"/>
                <a:ea typeface="Open Sans"/>
                <a:cs typeface="Open Sans"/>
                <a:sym typeface="Open Sans"/>
              </a:rPr>
              <a:t>O jaké tipy byste se chtěli podělit se svými kolegy?</a:t>
            </a:r>
          </a:p>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Shape 355"/>
          <p:cNvSpPr txBox="1">
            <a:spLocks noGrp="1"/>
          </p:cNvSpPr>
          <p:nvPr>
            <p:ph type="body" idx="4294967295"/>
          </p:nvPr>
        </p:nvSpPr>
        <p:spPr>
          <a:xfrm>
            <a:off x="258745" y="4329112"/>
            <a:ext cx="8382000" cy="2209800"/>
          </a:xfrm>
          <a:prstGeom prst="rect">
            <a:avLst/>
          </a:prstGeom>
          <a:noFill/>
          <a:ln>
            <a:noFill/>
          </a:ln>
        </p:spPr>
        <p:txBody>
          <a:bodyPr wrap="square" lIns="91425" tIns="45700" rIns="91425" bIns="45700" anchor="t" anchorCtr="0">
            <a:noAutofit/>
          </a:bodyPr>
          <a:lstStyle/>
          <a:p>
            <a:pPr marL="0" marR="0" lvl="0" indent="-279400" algn="l" rtl="0">
              <a:spcBef>
                <a:spcPts val="0"/>
              </a:spcBef>
              <a:spcAft>
                <a:spcPts val="0"/>
              </a:spcAft>
              <a:buClr>
                <a:srgbClr val="C00000"/>
              </a:buClr>
              <a:buSzPct val="100000"/>
              <a:buFont typeface="Arial"/>
              <a:buNone/>
            </a:pPr>
            <a:r>
              <a:rPr lang="cs-CZ" sz="4400" b="0" i="0" u="none" strike="noStrike" cap="none">
                <a:solidFill>
                  <a:srgbClr val="C00000"/>
                </a:solidFill>
                <a:latin typeface="Open Sans"/>
                <a:ea typeface="Open Sans"/>
                <a:cs typeface="Open Sans"/>
                <a:sym typeface="Open Sans"/>
              </a:rPr>
              <a:t>III. JAK MŮŽEME SPOLEČNĚ POMOCI STUDENTŮM USPĚT NA UNIVERZITĚ?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108"/>
        <p:cNvGrpSpPr/>
        <p:nvPr/>
      </p:nvGrpSpPr>
      <p:grpSpPr>
        <a:xfrm>
          <a:off x="0" y="0"/>
          <a:ext cx="0" cy="0"/>
          <a:chOff x="0" y="0"/>
          <a:chExt cx="0" cy="0"/>
        </a:xfrm>
      </p:grpSpPr>
      <p:sp>
        <p:nvSpPr>
          <p:cNvPr id="109" name="Shape 109"/>
          <p:cNvSpPr txBox="1">
            <a:spLocks noGrp="1"/>
          </p:cNvSpPr>
          <p:nvPr>
            <p:ph type="sldNum" idx="12"/>
          </p:nvPr>
        </p:nvSpPr>
        <p:spPr>
          <a:xfrm>
            <a:off x="6732240" y="6435841"/>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cs-CZ" sz="1200" b="1">
                <a:solidFill>
                  <a:schemeClr val="dk1"/>
                </a:solidFill>
                <a:latin typeface="Open Sans"/>
                <a:ea typeface="Open Sans"/>
                <a:cs typeface="Open Sans"/>
                <a:sym typeface="Open Sans"/>
              </a:rPr>
              <a:t>3</a:t>
            </a:fld>
            <a:r>
              <a:rPr lang="cs-CZ" sz="1200" b="1">
                <a:solidFill>
                  <a:schemeClr val="dk1"/>
                </a:solidFill>
                <a:latin typeface="Open Sans"/>
                <a:ea typeface="Open Sans"/>
                <a:cs typeface="Open Sans"/>
                <a:sym typeface="Open Sans"/>
              </a:rPr>
              <a:t> z 20</a:t>
            </a:r>
          </a:p>
        </p:txBody>
      </p:sp>
      <p:sp>
        <p:nvSpPr>
          <p:cNvPr id="110" name="Shape 110"/>
          <p:cNvSpPr txBox="1">
            <a:spLocks noGrp="1"/>
          </p:cNvSpPr>
          <p:nvPr>
            <p:ph type="title"/>
          </p:nvPr>
        </p:nvSpPr>
        <p:spPr>
          <a:xfrm>
            <a:off x="457200" y="100365"/>
            <a:ext cx="8915400" cy="1143000"/>
          </a:xfrm>
          <a:prstGeom prst="rect">
            <a:avLst/>
          </a:prstGeom>
          <a:noFill/>
          <a:ln>
            <a:noFill/>
          </a:ln>
        </p:spPr>
        <p:txBody>
          <a:bodyPr wrap="square" lIns="91425" tIns="45700" rIns="91425" bIns="45700" anchor="ctr" anchorCtr="0">
            <a:noAutofit/>
          </a:bodyPr>
          <a:lstStyle/>
          <a:p>
            <a:pPr marL="0" marR="0" lvl="0" indent="0" algn="l" rtl="0">
              <a:spcBef>
                <a:spcPts val="0"/>
              </a:spcBef>
              <a:spcAft>
                <a:spcPts val="0"/>
              </a:spcAft>
              <a:buSzPct val="25000"/>
              <a:buNone/>
            </a:pPr>
            <a:r>
              <a:rPr lang="cs-CZ" sz="2000" b="0" i="0" u="none" strike="noStrike" cap="none">
                <a:solidFill>
                  <a:schemeClr val="dk1"/>
                </a:solidFill>
                <a:latin typeface="Open Sans"/>
                <a:ea typeface="Open Sans"/>
                <a:cs typeface="Open Sans"/>
                <a:sym typeface="Open Sans"/>
              </a:rPr>
              <a:t>Zjišťujeme,</a:t>
            </a:r>
            <a:r>
              <a:rPr lang="cs-CZ" sz="4000" b="0" i="0" u="none" strike="noStrike" cap="none">
                <a:solidFill>
                  <a:srgbClr val="C00000"/>
                </a:solidFill>
                <a:latin typeface="Open Sans"/>
                <a:ea typeface="Open Sans"/>
                <a:cs typeface="Open Sans"/>
                <a:sym typeface="Open Sans"/>
              </a:rPr>
              <a:t/>
            </a:r>
            <a:br>
              <a:rPr lang="cs-CZ" sz="4000" b="0" i="0" u="none" strike="noStrike" cap="none">
                <a:solidFill>
                  <a:srgbClr val="C00000"/>
                </a:solidFill>
                <a:latin typeface="Open Sans"/>
                <a:ea typeface="Open Sans"/>
                <a:cs typeface="Open Sans"/>
                <a:sym typeface="Open Sans"/>
              </a:rPr>
            </a:br>
            <a:r>
              <a:rPr lang="cs-CZ" sz="3600" b="0">
                <a:solidFill>
                  <a:srgbClr val="C00000"/>
                </a:solidFill>
                <a:latin typeface="Open Sans"/>
                <a:ea typeface="Open Sans"/>
                <a:cs typeface="Open Sans"/>
                <a:sym typeface="Open Sans"/>
              </a:rPr>
              <a:t>j</a:t>
            </a:r>
            <a:r>
              <a:rPr lang="cs-CZ" sz="3600" b="0" i="0" u="none" strike="noStrike" cap="none">
                <a:solidFill>
                  <a:srgbClr val="C00000"/>
                </a:solidFill>
                <a:latin typeface="Open Sans"/>
                <a:ea typeface="Open Sans"/>
                <a:cs typeface="Open Sans"/>
                <a:sym typeface="Open Sans"/>
              </a:rPr>
              <a:t>ak pracují naši (potenciální) uživatelé</a:t>
            </a:r>
          </a:p>
        </p:txBody>
      </p:sp>
      <p:pic>
        <p:nvPicPr>
          <p:cNvPr id="111" name="Shape 111"/>
          <p:cNvPicPr preferRelativeResize="0"/>
          <p:nvPr/>
        </p:nvPicPr>
        <p:blipFill rotWithShape="1">
          <a:blip r:embed="rId3">
            <a:alphaModFix/>
          </a:blip>
          <a:srcRect l="26191" t="21047" r="26190" b="24095"/>
          <a:stretch/>
        </p:blipFill>
        <p:spPr>
          <a:xfrm>
            <a:off x="5585006" y="4169905"/>
            <a:ext cx="3261149" cy="2356296"/>
          </a:xfrm>
          <a:prstGeom prst="rect">
            <a:avLst/>
          </a:prstGeom>
          <a:solidFill>
            <a:srgbClr val="ECECEC"/>
          </a:solidFill>
          <a:ln w="190500" cap="sq" cmpd="sng">
            <a:solidFill>
              <a:srgbClr val="FFFFFF"/>
            </a:solidFill>
            <a:prstDash val="solid"/>
            <a:miter lim="800000"/>
            <a:headEnd type="none" w="med" len="med"/>
            <a:tailEnd type="none" w="med" len="med"/>
          </a:ln>
          <a:effectLst>
            <a:outerShdw blurRad="65000" dist="50800" dir="12900000" kx="195000" ky="195000" algn="tl" rotWithShape="0">
              <a:srgbClr val="000000">
                <a:alpha val="29803"/>
              </a:srgbClr>
            </a:outerShdw>
          </a:effectLst>
        </p:spPr>
      </p:pic>
      <p:pic>
        <p:nvPicPr>
          <p:cNvPr id="112" name="Shape 112"/>
          <p:cNvPicPr preferRelativeResize="0"/>
          <p:nvPr/>
        </p:nvPicPr>
        <p:blipFill rotWithShape="1">
          <a:blip r:embed="rId4">
            <a:alphaModFix/>
          </a:blip>
          <a:srcRect/>
          <a:stretch/>
        </p:blipFill>
        <p:spPr>
          <a:xfrm>
            <a:off x="339540" y="1540131"/>
            <a:ext cx="3628363" cy="2294930"/>
          </a:xfrm>
          <a:prstGeom prst="roundRect">
            <a:avLst>
              <a:gd name="adj" fmla="val 4167"/>
            </a:avLst>
          </a:prstGeom>
          <a:solidFill>
            <a:srgbClr val="FFFFFF"/>
          </a:solidFill>
          <a:ln w="76200" cap="sq" cmpd="sng">
            <a:solidFill>
              <a:srgbClr val="EAEAEA"/>
            </a:solidFill>
            <a:prstDash val="solid"/>
            <a:miter lim="800000"/>
            <a:headEnd type="none" w="med" len="med"/>
            <a:tailEnd type="none" w="med" len="med"/>
          </a:ln>
          <a:effectLst>
            <a:reflection stA="33000" endPos="28000" dist="5000" dir="5400000" sy="-100000" algn="bl" rotWithShape="0"/>
          </a:effectLst>
        </p:spPr>
      </p:pic>
      <p:pic>
        <p:nvPicPr>
          <p:cNvPr id="113" name="Shape 113" descr="C:\Users\Lenny\AppData\Local\Microsoft\Windows\INetCacheContent.Word\06.jpg"/>
          <p:cNvPicPr preferRelativeResize="0"/>
          <p:nvPr/>
        </p:nvPicPr>
        <p:blipFill rotWithShape="1">
          <a:blip r:embed="rId5">
            <a:alphaModFix/>
          </a:blip>
          <a:srcRect/>
          <a:stretch/>
        </p:blipFill>
        <p:spPr>
          <a:xfrm>
            <a:off x="2086223" y="4095613"/>
            <a:ext cx="2647718" cy="1676400"/>
          </a:xfrm>
          <a:prstGeom prst="roundRect">
            <a:avLst>
              <a:gd name="adj" fmla="val 8594"/>
            </a:avLst>
          </a:prstGeom>
          <a:solidFill>
            <a:srgbClr val="ECECEC"/>
          </a:solidFill>
          <a:ln>
            <a:noFill/>
          </a:ln>
          <a:effectLst>
            <a:reflection stA="38000" endPos="28000" dist="5000" dir="5400000" sy="-100000" algn="bl" rotWithShape="0"/>
          </a:effectLst>
        </p:spPr>
      </p:pic>
      <p:pic>
        <p:nvPicPr>
          <p:cNvPr id="114" name="Shape 114"/>
          <p:cNvPicPr preferRelativeResize="0"/>
          <p:nvPr/>
        </p:nvPicPr>
        <p:blipFill rotWithShape="1">
          <a:blip r:embed="rId6">
            <a:alphaModFix/>
          </a:blip>
          <a:srcRect/>
          <a:stretch/>
        </p:blipFill>
        <p:spPr>
          <a:xfrm>
            <a:off x="346330" y="4709802"/>
            <a:ext cx="1545252" cy="1744146"/>
          </a:xfrm>
          <a:prstGeom prst="roundRect">
            <a:avLst>
              <a:gd name="adj" fmla="val 8594"/>
            </a:avLst>
          </a:prstGeom>
          <a:solidFill>
            <a:srgbClr val="ECECEC"/>
          </a:solidFill>
          <a:ln>
            <a:noFill/>
          </a:ln>
          <a:effectLst>
            <a:reflection stA="38000" endPos="28000" dist="5000" dir="5400000" sy="-100000" algn="bl" rotWithShape="0"/>
          </a:effectLst>
        </p:spPr>
      </p:pic>
      <p:pic>
        <p:nvPicPr>
          <p:cNvPr id="115" name="Shape 115"/>
          <p:cNvPicPr preferRelativeResize="0"/>
          <p:nvPr/>
        </p:nvPicPr>
        <p:blipFill rotWithShape="1">
          <a:blip r:embed="rId7">
            <a:alphaModFix/>
          </a:blip>
          <a:srcRect/>
          <a:stretch/>
        </p:blipFill>
        <p:spPr>
          <a:xfrm>
            <a:off x="4342866" y="1623309"/>
            <a:ext cx="2136588" cy="1896281"/>
          </a:xfrm>
          <a:prstGeom prst="rect">
            <a:avLst/>
          </a:prstGeom>
          <a:solidFill>
            <a:srgbClr val="ECECEC"/>
          </a:solidFill>
          <a:ln w="190500" cap="sq" cmpd="sng">
            <a:solidFill>
              <a:srgbClr val="FFFFFF"/>
            </a:solidFill>
            <a:prstDash val="solid"/>
            <a:miter lim="800000"/>
            <a:headEnd type="none" w="med" len="med"/>
            <a:tailEnd type="none" w="med" len="med"/>
          </a:ln>
          <a:effectLst>
            <a:outerShdw blurRad="65000" dist="50800" dir="12900000" kx="195000" ky="195000" algn="tl" rotWithShape="0">
              <a:srgbClr val="000000">
                <a:alpha val="29803"/>
              </a:srgbClr>
            </a:outerShdw>
          </a:effectLst>
        </p:spPr>
      </p:pic>
      <p:pic>
        <p:nvPicPr>
          <p:cNvPr id="116" name="Shape 116"/>
          <p:cNvPicPr preferRelativeResize="0"/>
          <p:nvPr/>
        </p:nvPicPr>
        <p:blipFill rotWithShape="1">
          <a:blip r:embed="rId8">
            <a:alphaModFix/>
          </a:blip>
          <a:srcRect/>
          <a:stretch/>
        </p:blipFill>
        <p:spPr>
          <a:xfrm rot="930641">
            <a:off x="6430628" y="1503019"/>
            <a:ext cx="2319707" cy="2115365"/>
          </a:xfrm>
          <a:prstGeom prst="rect">
            <a:avLst/>
          </a:prstGeom>
          <a:solidFill>
            <a:srgbClr val="ECECEC"/>
          </a:solidFill>
          <a:ln w="190500" cap="sq" cmpd="sng">
            <a:solidFill>
              <a:srgbClr val="FFFFFF"/>
            </a:solidFill>
            <a:prstDash val="solid"/>
            <a:miter lim="800000"/>
            <a:headEnd type="none" w="med" len="med"/>
            <a:tailEnd type="none" w="med" len="med"/>
          </a:ln>
          <a:effectLst>
            <a:outerShdw blurRad="65000" dist="50800" dir="12900000" kx="195000" ky="195000" algn="tl" rotWithShape="0">
              <a:srgbClr val="000000">
                <a:alpha val="29803"/>
              </a:srgbClr>
            </a:outerShdw>
          </a:effectLst>
        </p:spPr>
      </p:pic>
      <p:pic>
        <p:nvPicPr>
          <p:cNvPr id="117" name="Shape 117"/>
          <p:cNvPicPr preferRelativeResize="0"/>
          <p:nvPr/>
        </p:nvPicPr>
        <p:blipFill rotWithShape="1">
          <a:blip r:embed="rId9">
            <a:alphaModFix/>
          </a:blip>
          <a:srcRect/>
          <a:stretch/>
        </p:blipFill>
        <p:spPr>
          <a:xfrm>
            <a:off x="4857518" y="3147378"/>
            <a:ext cx="2559286" cy="1352749"/>
          </a:xfrm>
          <a:prstGeom prst="rect">
            <a:avLst/>
          </a:prstGeom>
          <a:solidFill>
            <a:srgbClr val="ECECEC"/>
          </a:solidFill>
          <a:ln w="88900" cap="sq" cmpd="sng">
            <a:solidFill>
              <a:srgbClr val="FFFFFF"/>
            </a:solidFill>
            <a:prstDash val="solid"/>
            <a:miter lim="800000"/>
            <a:headEnd type="none" w="med" len="med"/>
            <a:tailEnd type="none" w="med" len="med"/>
          </a:ln>
          <a:effectLst>
            <a:outerShdw blurRad="55000" dist="18000" dir="5400000" algn="tl" rotWithShape="0">
              <a:srgbClr val="000000">
                <a:alpha val="40000"/>
              </a:srgbClr>
            </a:outerShdw>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Shape 361"/>
          <p:cNvPicPr preferRelativeResize="0"/>
          <p:nvPr/>
        </p:nvPicPr>
        <p:blipFill rotWithShape="1">
          <a:blip r:embed="rId3">
            <a:alphaModFix/>
          </a:blip>
          <a:srcRect l="34518" t="41826" r="37056" b="34618"/>
          <a:stretch/>
        </p:blipFill>
        <p:spPr>
          <a:xfrm>
            <a:off x="5324266" y="5063292"/>
            <a:ext cx="3182079" cy="1653665"/>
          </a:xfrm>
          <a:prstGeom prst="rect">
            <a:avLst/>
          </a:prstGeom>
          <a:solidFill>
            <a:schemeClr val="lt1"/>
          </a:solidFill>
          <a:ln>
            <a:noFill/>
          </a:ln>
        </p:spPr>
      </p:pic>
      <p:sp>
        <p:nvSpPr>
          <p:cNvPr id="362" name="Shape 362"/>
          <p:cNvSpPr txBox="1">
            <a:spLocks noGrp="1"/>
          </p:cNvSpPr>
          <p:nvPr>
            <p:ph type="title"/>
          </p:nvPr>
        </p:nvSpPr>
        <p:spPr>
          <a:xfrm>
            <a:off x="533400" y="-241414"/>
            <a:ext cx="8229600" cy="1143000"/>
          </a:xfrm>
          <a:prstGeom prst="rect">
            <a:avLst/>
          </a:prstGeom>
          <a:noFill/>
          <a:ln>
            <a:noFill/>
          </a:ln>
        </p:spPr>
        <p:txBody>
          <a:bodyPr wrap="square" lIns="91425" tIns="45700" rIns="91425" bIns="45700" anchor="ctr" anchorCtr="0">
            <a:noAutofit/>
          </a:bodyPr>
          <a:lstStyle/>
          <a:p>
            <a:pPr marL="0" marR="0" lvl="0" indent="0" algn="l" rtl="0">
              <a:spcBef>
                <a:spcPts val="0"/>
              </a:spcBef>
              <a:spcAft>
                <a:spcPts val="0"/>
              </a:spcAft>
              <a:buSzPct val="25000"/>
              <a:buNone/>
            </a:pPr>
            <a:r>
              <a:rPr lang="cs-CZ" sz="4000" b="0" i="0" u="none" strike="noStrike" cap="none">
                <a:solidFill>
                  <a:srgbClr val="C00000"/>
                </a:solidFill>
                <a:latin typeface="Open Sans"/>
                <a:ea typeface="Open Sans"/>
                <a:cs typeface="Open Sans"/>
                <a:sym typeface="Open Sans"/>
              </a:rPr>
              <a:t>Můžeme studentům pomoci? </a:t>
            </a:r>
          </a:p>
        </p:txBody>
      </p:sp>
      <p:sp>
        <p:nvSpPr>
          <p:cNvPr id="363" name="Shape 363"/>
          <p:cNvSpPr txBox="1">
            <a:spLocks noGrp="1"/>
          </p:cNvSpPr>
          <p:nvPr>
            <p:ph type="body" idx="4294967295"/>
          </p:nvPr>
        </p:nvSpPr>
        <p:spPr>
          <a:xfrm>
            <a:off x="5133975" y="533400"/>
            <a:ext cx="3581400" cy="685800"/>
          </a:xfrm>
          <a:prstGeom prst="rect">
            <a:avLst/>
          </a:prstGeom>
          <a:noFill/>
          <a:ln>
            <a:noFill/>
          </a:ln>
        </p:spPr>
        <p:txBody>
          <a:bodyPr wrap="square" lIns="91425" tIns="45700" rIns="91425" bIns="45700" anchor="t" anchorCtr="0">
            <a:noAutofit/>
          </a:bodyPr>
          <a:lstStyle/>
          <a:p>
            <a:pPr marL="0" marR="0" lvl="0" indent="-203200" algn="l" rtl="0">
              <a:spcBef>
                <a:spcPts val="0"/>
              </a:spcBef>
              <a:spcAft>
                <a:spcPts val="0"/>
              </a:spcAft>
              <a:buClr>
                <a:schemeClr val="dk1"/>
              </a:buClr>
              <a:buSzPct val="100000"/>
              <a:buFont typeface="Arial"/>
              <a:buNone/>
            </a:pPr>
            <a:r>
              <a:rPr lang="cs-CZ" sz="3200" b="0" i="0" u="none" strike="noStrike" cap="none">
                <a:solidFill>
                  <a:schemeClr val="dk1"/>
                </a:solidFill>
                <a:latin typeface="Open Sans"/>
                <a:ea typeface="Open Sans"/>
                <a:cs typeface="Open Sans"/>
                <a:sym typeface="Open Sans"/>
              </a:rPr>
              <a:t>- ANO můžeme!</a:t>
            </a:r>
          </a:p>
          <a:p>
            <a:pPr marL="0" marR="0" lvl="0" indent="-203200" algn="l" rtl="0">
              <a:spcBef>
                <a:spcPts val="640"/>
              </a:spcBef>
              <a:spcAft>
                <a:spcPts val="0"/>
              </a:spcAft>
              <a:buClr>
                <a:schemeClr val="dk1"/>
              </a:buClr>
              <a:buSzPct val="100000"/>
              <a:buFont typeface="Arial"/>
              <a:buNone/>
            </a:pPr>
            <a:endParaRPr sz="3200" b="0" i="0" u="none" strike="noStrike" cap="none">
              <a:solidFill>
                <a:srgbClr val="C00000"/>
              </a:solidFill>
              <a:latin typeface="Open Sans"/>
              <a:ea typeface="Open Sans"/>
              <a:cs typeface="Open Sans"/>
              <a:sym typeface="Open Sans"/>
            </a:endParaRPr>
          </a:p>
          <a:p>
            <a:pPr marL="0" marR="0" lvl="0" indent="-203200" algn="l" rtl="0">
              <a:spcBef>
                <a:spcPts val="640"/>
              </a:spcBef>
              <a:spcAft>
                <a:spcPts val="0"/>
              </a:spcAft>
              <a:buClr>
                <a:schemeClr val="dk1"/>
              </a:buClr>
              <a:buSzPct val="100000"/>
              <a:buFont typeface="Arial"/>
              <a:buNone/>
            </a:pPr>
            <a:endParaRPr sz="3200" b="0" i="0" u="none" strike="noStrike" cap="none">
              <a:solidFill>
                <a:schemeClr val="dk1"/>
              </a:solidFill>
              <a:latin typeface="Open Sans"/>
              <a:ea typeface="Open Sans"/>
              <a:cs typeface="Open Sans"/>
              <a:sym typeface="Open Sans"/>
            </a:endParaRPr>
          </a:p>
        </p:txBody>
      </p:sp>
      <p:pic>
        <p:nvPicPr>
          <p:cNvPr id="364" name="Shape 364"/>
          <p:cNvPicPr preferRelativeResize="0"/>
          <p:nvPr/>
        </p:nvPicPr>
        <p:blipFill rotWithShape="1">
          <a:blip r:embed="rId4">
            <a:alphaModFix/>
          </a:blip>
          <a:srcRect l="27144" t="35524" r="33810" b="34762"/>
          <a:stretch/>
        </p:blipFill>
        <p:spPr>
          <a:xfrm>
            <a:off x="232787" y="1692472"/>
            <a:ext cx="3788509" cy="1808196"/>
          </a:xfrm>
          <a:prstGeom prst="rect">
            <a:avLst/>
          </a:prstGeom>
          <a:noFill/>
          <a:ln>
            <a:noFill/>
          </a:ln>
        </p:spPr>
      </p:pic>
      <p:sp>
        <p:nvSpPr>
          <p:cNvPr id="365" name="Shape 365"/>
          <p:cNvSpPr txBox="1"/>
          <p:nvPr/>
        </p:nvSpPr>
        <p:spPr>
          <a:xfrm>
            <a:off x="5362366" y="4471169"/>
            <a:ext cx="3124200" cy="553998"/>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cs-CZ" sz="1000">
                <a:solidFill>
                  <a:schemeClr val="dk1"/>
                </a:solidFill>
                <a:latin typeface="Arial"/>
                <a:ea typeface="Arial"/>
                <a:cs typeface="Arial"/>
                <a:sym typeface="Arial"/>
              </a:rPr>
              <a:t>Díky psaní ročníkové práce (VWA)  jsem byl(a) dobře připraven(a) na psaní seminárních prací na univerzitě</a:t>
            </a:r>
          </a:p>
        </p:txBody>
      </p:sp>
      <p:sp>
        <p:nvSpPr>
          <p:cNvPr id="366" name="Shape 366"/>
          <p:cNvSpPr/>
          <p:nvPr/>
        </p:nvSpPr>
        <p:spPr>
          <a:xfrm>
            <a:off x="7553116" y="5152146"/>
            <a:ext cx="1733550" cy="869257"/>
          </a:xfrm>
          <a:prstGeom prst="rect">
            <a:avLst/>
          </a:prstGeom>
          <a:solidFill>
            <a:schemeClr val="lt1"/>
          </a:solidFill>
          <a:ln>
            <a:noFill/>
          </a:ln>
        </p:spPr>
        <p:txBody>
          <a:bodyPr wrap="square" lIns="91425" tIns="45700" rIns="91425" bIns="45700" anchor="ctr" anchorCtr="0">
            <a:noAutofit/>
          </a:bodyPr>
          <a:lstStyle/>
          <a:p>
            <a:pPr marL="0" marR="0" lvl="0" indent="0" algn="l" rtl="0">
              <a:spcBef>
                <a:spcPts val="0"/>
              </a:spcBef>
              <a:spcAft>
                <a:spcPts val="0"/>
              </a:spcAft>
              <a:buSzPct val="25000"/>
              <a:buNone/>
            </a:pPr>
            <a:r>
              <a:rPr lang="cs-CZ" sz="1000">
                <a:solidFill>
                  <a:schemeClr val="dk1"/>
                </a:solidFill>
                <a:latin typeface="Arial"/>
                <a:ea typeface="Arial"/>
                <a:cs typeface="Arial"/>
                <a:sym typeface="Arial"/>
              </a:rPr>
              <a:t>zcela souhlasím</a:t>
            </a:r>
          </a:p>
          <a:p>
            <a:pPr marL="0" marR="0" lvl="0" indent="0" algn="l" rtl="0">
              <a:spcBef>
                <a:spcPts val="0"/>
              </a:spcBef>
              <a:spcAft>
                <a:spcPts val="0"/>
              </a:spcAft>
              <a:buSzPct val="25000"/>
              <a:buNone/>
            </a:pPr>
            <a:r>
              <a:rPr lang="cs-CZ" sz="1000">
                <a:solidFill>
                  <a:schemeClr val="dk1"/>
                </a:solidFill>
                <a:latin typeface="Arial"/>
                <a:ea typeface="Arial"/>
                <a:cs typeface="Arial"/>
                <a:sym typeface="Arial"/>
              </a:rPr>
              <a:t>částečně souhlasím</a:t>
            </a:r>
          </a:p>
          <a:p>
            <a:pPr marL="0" marR="0" lvl="0" indent="0" algn="l" rtl="0">
              <a:spcBef>
                <a:spcPts val="0"/>
              </a:spcBef>
              <a:spcAft>
                <a:spcPts val="0"/>
              </a:spcAft>
              <a:buSzPct val="25000"/>
              <a:buNone/>
            </a:pPr>
            <a:r>
              <a:rPr lang="cs-CZ" sz="1000">
                <a:solidFill>
                  <a:schemeClr val="dk1"/>
                </a:solidFill>
                <a:latin typeface="Arial"/>
                <a:ea typeface="Arial"/>
                <a:cs typeface="Arial"/>
                <a:sym typeface="Arial"/>
              </a:rPr>
              <a:t>částečně nesouhlasím</a:t>
            </a:r>
          </a:p>
          <a:p>
            <a:pPr marL="0" marR="0" lvl="0" indent="0" algn="l" rtl="0">
              <a:spcBef>
                <a:spcPts val="0"/>
              </a:spcBef>
              <a:spcAft>
                <a:spcPts val="0"/>
              </a:spcAft>
              <a:buSzPct val="25000"/>
              <a:buNone/>
            </a:pPr>
            <a:r>
              <a:rPr lang="cs-CZ" sz="1000">
                <a:solidFill>
                  <a:schemeClr val="dk1"/>
                </a:solidFill>
                <a:latin typeface="Arial"/>
                <a:ea typeface="Arial"/>
                <a:cs typeface="Arial"/>
                <a:sym typeface="Arial"/>
              </a:rPr>
              <a:t>vůbec nesouhlasím</a:t>
            </a:r>
          </a:p>
          <a:p>
            <a:pPr marL="0" marR="0" lvl="0" indent="0" algn="ctr" rtl="0">
              <a:spcBef>
                <a:spcPts val="0"/>
              </a:spcBef>
              <a:spcAft>
                <a:spcPts val="0"/>
              </a:spcAft>
              <a:buNone/>
            </a:pPr>
            <a:endParaRPr sz="1800">
              <a:solidFill>
                <a:schemeClr val="dk1"/>
              </a:solidFill>
              <a:latin typeface="Open Sans"/>
              <a:ea typeface="Open Sans"/>
              <a:cs typeface="Open Sans"/>
              <a:sym typeface="Open Sans"/>
            </a:endParaRPr>
          </a:p>
        </p:txBody>
      </p:sp>
      <p:pic>
        <p:nvPicPr>
          <p:cNvPr id="367" name="Shape 367"/>
          <p:cNvPicPr preferRelativeResize="0"/>
          <p:nvPr/>
        </p:nvPicPr>
        <p:blipFill rotWithShape="1">
          <a:blip r:embed="rId5">
            <a:alphaModFix/>
          </a:blip>
          <a:srcRect l="34762" t="56856" r="38094" b="18000"/>
          <a:stretch/>
        </p:blipFill>
        <p:spPr>
          <a:xfrm>
            <a:off x="492501" y="4996793"/>
            <a:ext cx="3152132" cy="1831345"/>
          </a:xfrm>
          <a:prstGeom prst="rect">
            <a:avLst/>
          </a:prstGeom>
          <a:noFill/>
          <a:ln>
            <a:noFill/>
          </a:ln>
        </p:spPr>
      </p:pic>
      <p:sp>
        <p:nvSpPr>
          <p:cNvPr id="368" name="Shape 368"/>
          <p:cNvSpPr txBox="1"/>
          <p:nvPr/>
        </p:nvSpPr>
        <p:spPr>
          <a:xfrm>
            <a:off x="228600" y="4601627"/>
            <a:ext cx="3124200" cy="40011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cs-CZ" sz="1000">
                <a:solidFill>
                  <a:schemeClr val="dk1"/>
                </a:solidFill>
                <a:latin typeface="Arial"/>
                <a:ea typeface="Arial"/>
                <a:cs typeface="Arial"/>
                <a:sym typeface="Arial"/>
              </a:rPr>
              <a:t>Díky ročníkové práci (VWA) dokáži zhodnotit zdroje pro svou práci.</a:t>
            </a:r>
          </a:p>
        </p:txBody>
      </p:sp>
      <p:sp>
        <p:nvSpPr>
          <p:cNvPr id="369" name="Shape 369"/>
          <p:cNvSpPr/>
          <p:nvPr/>
        </p:nvSpPr>
        <p:spPr>
          <a:xfrm>
            <a:off x="2800350" y="5102082"/>
            <a:ext cx="1733550" cy="869257"/>
          </a:xfrm>
          <a:prstGeom prst="rect">
            <a:avLst/>
          </a:prstGeom>
          <a:solidFill>
            <a:schemeClr val="lt1"/>
          </a:solidFill>
          <a:ln>
            <a:noFill/>
          </a:ln>
        </p:spPr>
        <p:txBody>
          <a:bodyPr wrap="square" lIns="91425" tIns="45700" rIns="91425" bIns="45700" anchor="ctr" anchorCtr="0">
            <a:noAutofit/>
          </a:bodyPr>
          <a:lstStyle/>
          <a:p>
            <a:pPr marL="0" marR="0" lvl="0" indent="0" algn="l" rtl="0">
              <a:spcBef>
                <a:spcPts val="0"/>
              </a:spcBef>
              <a:spcAft>
                <a:spcPts val="0"/>
              </a:spcAft>
              <a:buSzPct val="25000"/>
              <a:buNone/>
            </a:pPr>
            <a:r>
              <a:rPr lang="cs-CZ" sz="1000">
                <a:solidFill>
                  <a:schemeClr val="dk1"/>
                </a:solidFill>
                <a:latin typeface="Arial"/>
                <a:ea typeface="Arial"/>
                <a:cs typeface="Arial"/>
                <a:sym typeface="Arial"/>
              </a:rPr>
              <a:t>zcela souhlasím</a:t>
            </a:r>
          </a:p>
          <a:p>
            <a:pPr marL="0" marR="0" lvl="0" indent="0" algn="l" rtl="0">
              <a:spcBef>
                <a:spcPts val="0"/>
              </a:spcBef>
              <a:spcAft>
                <a:spcPts val="0"/>
              </a:spcAft>
              <a:buSzPct val="25000"/>
              <a:buNone/>
            </a:pPr>
            <a:r>
              <a:rPr lang="cs-CZ" sz="1000">
                <a:solidFill>
                  <a:schemeClr val="dk1"/>
                </a:solidFill>
                <a:latin typeface="Arial"/>
                <a:ea typeface="Arial"/>
                <a:cs typeface="Arial"/>
                <a:sym typeface="Arial"/>
              </a:rPr>
              <a:t>částečně souhlasím</a:t>
            </a:r>
          </a:p>
          <a:p>
            <a:pPr marL="0" marR="0" lvl="0" indent="0" algn="l" rtl="0">
              <a:spcBef>
                <a:spcPts val="0"/>
              </a:spcBef>
              <a:spcAft>
                <a:spcPts val="0"/>
              </a:spcAft>
              <a:buSzPct val="25000"/>
              <a:buNone/>
            </a:pPr>
            <a:r>
              <a:rPr lang="cs-CZ" sz="1000">
                <a:solidFill>
                  <a:schemeClr val="dk1"/>
                </a:solidFill>
                <a:latin typeface="Arial"/>
                <a:ea typeface="Arial"/>
                <a:cs typeface="Arial"/>
                <a:sym typeface="Arial"/>
              </a:rPr>
              <a:t>částečně nesouhlasím</a:t>
            </a:r>
          </a:p>
          <a:p>
            <a:pPr marL="0" marR="0" lvl="0" indent="0" algn="l" rtl="0">
              <a:spcBef>
                <a:spcPts val="0"/>
              </a:spcBef>
              <a:spcAft>
                <a:spcPts val="0"/>
              </a:spcAft>
              <a:buSzPct val="25000"/>
              <a:buNone/>
            </a:pPr>
            <a:r>
              <a:rPr lang="cs-CZ" sz="1000">
                <a:solidFill>
                  <a:schemeClr val="dk1"/>
                </a:solidFill>
                <a:latin typeface="Arial"/>
                <a:ea typeface="Arial"/>
                <a:cs typeface="Arial"/>
                <a:sym typeface="Arial"/>
              </a:rPr>
              <a:t>vůbec nesouhlasím</a:t>
            </a:r>
          </a:p>
          <a:p>
            <a:pPr marL="0" marR="0" lvl="0" indent="0" algn="ctr" rtl="0">
              <a:spcBef>
                <a:spcPts val="0"/>
              </a:spcBef>
              <a:spcAft>
                <a:spcPts val="0"/>
              </a:spcAft>
              <a:buNone/>
            </a:pPr>
            <a:endParaRPr sz="1800">
              <a:solidFill>
                <a:schemeClr val="dk1"/>
              </a:solidFill>
              <a:latin typeface="Open Sans"/>
              <a:ea typeface="Open Sans"/>
              <a:cs typeface="Open Sans"/>
              <a:sym typeface="Open Sans"/>
            </a:endParaRPr>
          </a:p>
        </p:txBody>
      </p:sp>
      <p:pic>
        <p:nvPicPr>
          <p:cNvPr id="370" name="Shape 370"/>
          <p:cNvPicPr preferRelativeResize="0"/>
          <p:nvPr/>
        </p:nvPicPr>
        <p:blipFill rotWithShape="1">
          <a:blip r:embed="rId6">
            <a:alphaModFix/>
          </a:blip>
          <a:srcRect/>
          <a:stretch/>
        </p:blipFill>
        <p:spPr>
          <a:xfrm>
            <a:off x="4813488" y="1676400"/>
            <a:ext cx="4190467" cy="2043305"/>
          </a:xfrm>
          <a:prstGeom prst="rect">
            <a:avLst/>
          </a:prstGeom>
          <a:noFill/>
          <a:ln>
            <a:noFill/>
          </a:ln>
        </p:spPr>
      </p:pic>
      <p:sp>
        <p:nvSpPr>
          <p:cNvPr id="371" name="Shape 371"/>
          <p:cNvSpPr txBox="1"/>
          <p:nvPr/>
        </p:nvSpPr>
        <p:spPr>
          <a:xfrm>
            <a:off x="114300" y="1191475"/>
            <a:ext cx="6477000" cy="369332"/>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cs-CZ" sz="1800">
                <a:solidFill>
                  <a:srgbClr val="C00000"/>
                </a:solidFill>
                <a:latin typeface="Open Sans"/>
                <a:ea typeface="Open Sans"/>
                <a:cs typeface="Open Sans"/>
                <a:sym typeface="Open Sans"/>
              </a:rPr>
              <a:t>Případová studie 1: Gymnázium Arabská</a:t>
            </a:r>
          </a:p>
        </p:txBody>
      </p:sp>
      <p:sp>
        <p:nvSpPr>
          <p:cNvPr id="372" name="Shape 372"/>
          <p:cNvSpPr txBox="1"/>
          <p:nvPr/>
        </p:nvSpPr>
        <p:spPr>
          <a:xfrm>
            <a:off x="114300" y="4088168"/>
            <a:ext cx="6477000" cy="369332"/>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cs-CZ" sz="1800">
                <a:solidFill>
                  <a:srgbClr val="C00000"/>
                </a:solidFill>
                <a:latin typeface="Open Sans"/>
                <a:ea typeface="Open Sans"/>
                <a:cs typeface="Open Sans"/>
                <a:sym typeface="Open Sans"/>
              </a:rPr>
              <a:t>Případová studie 2: Rakouské gymnázium</a:t>
            </a:r>
          </a:p>
        </p:txBody>
      </p:sp>
      <p:sp>
        <p:nvSpPr>
          <p:cNvPr id="373" name="Shape 373"/>
          <p:cNvSpPr/>
          <p:nvPr/>
        </p:nvSpPr>
        <p:spPr>
          <a:xfrm>
            <a:off x="0" y="1153175"/>
            <a:ext cx="9144000" cy="407700"/>
          </a:xfrm>
          <a:prstGeom prst="rect">
            <a:avLst/>
          </a:prstGeom>
          <a:solidFill>
            <a:schemeClr val="accent1">
              <a:alpha val="9803"/>
            </a:schemeClr>
          </a:solidFill>
          <a:ln w="25400" cap="flat" cmpd="sng">
            <a:solidFill>
              <a:srgbClr val="962827"/>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374" name="Shape 374"/>
          <p:cNvSpPr/>
          <p:nvPr/>
        </p:nvSpPr>
        <p:spPr>
          <a:xfrm>
            <a:off x="0" y="4056700"/>
            <a:ext cx="9144000" cy="407700"/>
          </a:xfrm>
          <a:prstGeom prst="rect">
            <a:avLst/>
          </a:prstGeom>
          <a:solidFill>
            <a:schemeClr val="accent1">
              <a:alpha val="9803"/>
            </a:schemeClr>
          </a:solidFill>
          <a:ln w="25400" cap="flat" cmpd="sng">
            <a:solidFill>
              <a:srgbClr val="962827"/>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3">
                                            <p:txEl>
                                              <p:pRg st="0" end="0"/>
                                            </p:txEl>
                                          </p:spTgt>
                                        </p:tgtEl>
                                        <p:attrNameLst>
                                          <p:attrName>style.visibility</p:attrName>
                                        </p:attrNameLst>
                                      </p:cBhvr>
                                      <p:to>
                                        <p:strVal val="visible"/>
                                      </p:to>
                                    </p:set>
                                    <p:animEffect transition="in" filter="fade">
                                      <p:cBhvr>
                                        <p:cTn id="7" dur="500"/>
                                        <p:tgtEl>
                                          <p:spTgt spid="3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3">
                                            <p:txEl>
                                              <p:pRg st="1" end="1"/>
                                            </p:txEl>
                                          </p:spTgt>
                                        </p:tgtEl>
                                        <p:attrNameLst>
                                          <p:attrName>style.visibility</p:attrName>
                                        </p:attrNameLst>
                                      </p:cBhvr>
                                      <p:to>
                                        <p:strVal val="visible"/>
                                      </p:to>
                                    </p:set>
                                    <p:animEffect transition="in" filter="fade">
                                      <p:cBhvr>
                                        <p:cTn id="12" dur="500"/>
                                        <p:tgtEl>
                                          <p:spTgt spid="3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3">
                                            <p:txEl>
                                              <p:pRg st="2" end="2"/>
                                            </p:txEl>
                                          </p:spTgt>
                                        </p:tgtEl>
                                        <p:attrNameLst>
                                          <p:attrName>style.visibility</p:attrName>
                                        </p:attrNameLst>
                                      </p:cBhvr>
                                      <p:to>
                                        <p:strVal val="visible"/>
                                      </p:to>
                                    </p:set>
                                    <p:animEffect transition="in" filter="fade">
                                      <p:cBhvr>
                                        <p:cTn id="17" dur="500"/>
                                        <p:tgtEl>
                                          <p:spTgt spid="3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Shape 379"/>
          <p:cNvSpPr txBox="1">
            <a:spLocks noGrp="1"/>
          </p:cNvSpPr>
          <p:nvPr>
            <p:ph type="title"/>
          </p:nvPr>
        </p:nvSpPr>
        <p:spPr>
          <a:xfrm>
            <a:off x="304800" y="344653"/>
            <a:ext cx="9067800" cy="1143000"/>
          </a:xfrm>
          <a:prstGeom prst="rect">
            <a:avLst/>
          </a:prstGeom>
          <a:noFill/>
          <a:ln>
            <a:noFill/>
          </a:ln>
        </p:spPr>
        <p:txBody>
          <a:bodyPr wrap="square" lIns="91425" tIns="45700" rIns="91425" bIns="45700" anchor="ctr" anchorCtr="0">
            <a:noAutofit/>
          </a:bodyPr>
          <a:lstStyle/>
          <a:p>
            <a:pPr marL="0" marR="0" lvl="0" indent="0" algn="l" rtl="0">
              <a:spcBef>
                <a:spcPts val="0"/>
              </a:spcBef>
              <a:spcAft>
                <a:spcPts val="0"/>
              </a:spcAft>
              <a:buSzPct val="25000"/>
              <a:buNone/>
            </a:pPr>
            <a:r>
              <a:rPr lang="cs-CZ" sz="4400" b="0" i="0" u="none" strike="noStrike" cap="none">
                <a:solidFill>
                  <a:schemeClr val="dk2"/>
                </a:solidFill>
                <a:latin typeface="Open Sans"/>
                <a:ea typeface="Open Sans"/>
                <a:cs typeface="Open Sans"/>
                <a:sym typeface="Open Sans"/>
              </a:rPr>
              <a:t>Diskuze</a:t>
            </a:r>
          </a:p>
        </p:txBody>
      </p:sp>
      <p:sp>
        <p:nvSpPr>
          <p:cNvPr id="380" name="Shape 380"/>
          <p:cNvSpPr/>
          <p:nvPr/>
        </p:nvSpPr>
        <p:spPr>
          <a:xfrm>
            <a:off x="152400" y="762265"/>
            <a:ext cx="7962900" cy="307777"/>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Open Sans"/>
              <a:ea typeface="Open Sans"/>
              <a:cs typeface="Open Sans"/>
              <a:sym typeface="Open Sans"/>
            </a:endParaRPr>
          </a:p>
        </p:txBody>
      </p:sp>
      <p:sp>
        <p:nvSpPr>
          <p:cNvPr id="381" name="Shape 381"/>
          <p:cNvSpPr/>
          <p:nvPr/>
        </p:nvSpPr>
        <p:spPr>
          <a:xfrm>
            <a:off x="127492" y="1366614"/>
            <a:ext cx="8534400" cy="307777"/>
          </a:xfrm>
          <a:prstGeom prst="rect">
            <a:avLst/>
          </a:prstGeom>
          <a:noFill/>
          <a:ln>
            <a:noFill/>
          </a:ln>
        </p:spPr>
        <p:txBody>
          <a:bodyPr wrap="square" lIns="91425" tIns="45700" rIns="91425" bIns="45700" anchor="t" anchorCtr="0">
            <a:noAutofit/>
          </a:bodyPr>
          <a:lstStyle/>
          <a:p>
            <a:pPr marL="285750" marR="0" lvl="0" indent="-285750" algn="l" rtl="0">
              <a:spcBef>
                <a:spcPts val="0"/>
              </a:spcBef>
              <a:spcAft>
                <a:spcPts val="0"/>
              </a:spcAft>
              <a:buClr>
                <a:schemeClr val="dk1"/>
              </a:buClr>
              <a:buFont typeface="Arial"/>
              <a:buNone/>
            </a:pPr>
            <a:endParaRPr sz="1400" i="1">
              <a:solidFill>
                <a:schemeClr val="dk1"/>
              </a:solidFill>
              <a:latin typeface="Open Sans"/>
              <a:ea typeface="Open Sans"/>
              <a:cs typeface="Open Sans"/>
              <a:sym typeface="Open Sans"/>
            </a:endParaRPr>
          </a:p>
        </p:txBody>
      </p:sp>
      <p:sp>
        <p:nvSpPr>
          <p:cNvPr id="382" name="Shape 382"/>
          <p:cNvSpPr txBox="1"/>
          <p:nvPr/>
        </p:nvSpPr>
        <p:spPr>
          <a:xfrm>
            <a:off x="314011" y="1597252"/>
            <a:ext cx="8461744" cy="4462760"/>
          </a:xfrm>
          <a:prstGeom prst="rect">
            <a:avLst/>
          </a:prstGeom>
          <a:noFill/>
          <a:ln>
            <a:noFill/>
          </a:ln>
        </p:spPr>
        <p:txBody>
          <a:bodyPr wrap="square" lIns="91425" tIns="45700" rIns="91425" bIns="45700" anchor="t" anchorCtr="0">
            <a:noAutofit/>
          </a:bodyPr>
          <a:lstStyle/>
          <a:p>
            <a:pPr marL="742950" marR="0" lvl="0" indent="-742950" algn="l" rtl="0">
              <a:spcBef>
                <a:spcPts val="0"/>
              </a:spcBef>
              <a:spcAft>
                <a:spcPts val="0"/>
              </a:spcAft>
              <a:buClr>
                <a:schemeClr val="dk1"/>
              </a:buClr>
              <a:buSzPct val="100000"/>
              <a:buFont typeface="Open Sans"/>
              <a:buAutoNum type="arabicPeriod"/>
            </a:pPr>
            <a:r>
              <a:rPr lang="cs-CZ" sz="3800">
                <a:solidFill>
                  <a:schemeClr val="dk1"/>
                </a:solidFill>
                <a:latin typeface="Open Sans"/>
                <a:ea typeface="Open Sans"/>
                <a:cs typeface="Open Sans"/>
                <a:sym typeface="Open Sans"/>
              </a:rPr>
              <a:t>Jak sledujete úspěšnost svých absolventů na VŠ?</a:t>
            </a:r>
          </a:p>
          <a:p>
            <a:pPr marL="742950" marR="0" lvl="0" indent="-742950" algn="l" rtl="0">
              <a:spcBef>
                <a:spcPts val="0"/>
              </a:spcBef>
              <a:spcAft>
                <a:spcPts val="0"/>
              </a:spcAft>
              <a:buClr>
                <a:schemeClr val="dk1"/>
              </a:buClr>
              <a:buSzPct val="100000"/>
              <a:buFont typeface="Open Sans"/>
              <a:buAutoNum type="arabicPeriod"/>
            </a:pPr>
            <a:r>
              <a:rPr lang="cs-CZ" sz="3800">
                <a:solidFill>
                  <a:schemeClr val="dk1"/>
                </a:solidFill>
                <a:latin typeface="Open Sans"/>
                <a:ea typeface="Open Sans"/>
                <a:cs typeface="Open Sans"/>
                <a:sym typeface="Open Sans"/>
              </a:rPr>
              <a:t>Co je podle vašich zkušeností pro vaše absolventy nejtěžší?</a:t>
            </a:r>
          </a:p>
          <a:p>
            <a:pPr marL="742950" marR="0" lvl="0" indent="-742950" algn="l" rtl="0">
              <a:spcBef>
                <a:spcPts val="0"/>
              </a:spcBef>
              <a:spcAft>
                <a:spcPts val="0"/>
              </a:spcAft>
              <a:buClr>
                <a:schemeClr val="dk1"/>
              </a:buClr>
              <a:buSzPct val="100000"/>
              <a:buFont typeface="Open Sans"/>
              <a:buAutoNum type="arabicPeriod"/>
            </a:pPr>
            <a:r>
              <a:rPr lang="cs-CZ" sz="3800">
                <a:solidFill>
                  <a:schemeClr val="dk1"/>
                </a:solidFill>
                <a:latin typeface="Open Sans"/>
                <a:ea typeface="Open Sans"/>
                <a:cs typeface="Open Sans"/>
                <a:sym typeface="Open Sans"/>
              </a:rPr>
              <a:t>Vaše dotazy…</a:t>
            </a:r>
          </a:p>
          <a:p>
            <a:pPr marL="742950" marR="0" lvl="0" indent="-742950" algn="l" rtl="0">
              <a:spcBef>
                <a:spcPts val="0"/>
              </a:spcBef>
              <a:spcAft>
                <a:spcPts val="0"/>
              </a:spcAft>
              <a:buClr>
                <a:schemeClr val="dk1"/>
              </a:buClr>
              <a:buFont typeface="Open Sans"/>
              <a:buNone/>
            </a:pPr>
            <a:endParaRPr sz="3800">
              <a:solidFill>
                <a:schemeClr val="dk1"/>
              </a:solidFill>
              <a:latin typeface="Open Sans"/>
              <a:ea typeface="Open Sans"/>
              <a:cs typeface="Open Sans"/>
              <a:sym typeface="Open Sans"/>
            </a:endParaRPr>
          </a:p>
          <a:p>
            <a:pPr marL="742950" marR="0" lvl="0" indent="-742950" algn="l" rtl="0">
              <a:spcBef>
                <a:spcPts val="0"/>
              </a:spcBef>
              <a:spcAft>
                <a:spcPts val="0"/>
              </a:spcAft>
              <a:buClr>
                <a:schemeClr val="dk1"/>
              </a:buClr>
              <a:buFont typeface="Open Sans"/>
              <a:buNone/>
            </a:pPr>
            <a:endParaRPr sz="3800">
              <a:solidFill>
                <a:schemeClr val="dk1"/>
              </a:solidFill>
              <a:latin typeface="Open Sans"/>
              <a:ea typeface="Open Sans"/>
              <a:cs typeface="Open Sans"/>
              <a:sym typeface="Open Sans"/>
            </a:endParaRPr>
          </a:p>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387"/>
        <p:cNvGrpSpPr/>
        <p:nvPr/>
      </p:nvGrpSpPr>
      <p:grpSpPr>
        <a:xfrm>
          <a:off x="0" y="0"/>
          <a:ext cx="0" cy="0"/>
          <a:chOff x="0" y="0"/>
          <a:chExt cx="0" cy="0"/>
        </a:xfrm>
      </p:grpSpPr>
      <p:sp>
        <p:nvSpPr>
          <p:cNvPr id="388" name="Shape 388"/>
          <p:cNvSpPr txBox="1">
            <a:spLocks noGrp="1"/>
          </p:cNvSpPr>
          <p:nvPr>
            <p:ph type="title"/>
          </p:nvPr>
        </p:nvSpPr>
        <p:spPr>
          <a:xfrm>
            <a:off x="457200" y="324336"/>
            <a:ext cx="8229600" cy="1143000"/>
          </a:xfrm>
          <a:prstGeom prst="rect">
            <a:avLst/>
          </a:prstGeom>
          <a:noFill/>
          <a:ln>
            <a:noFill/>
          </a:ln>
        </p:spPr>
        <p:txBody>
          <a:bodyPr wrap="square" lIns="91425" tIns="45700" rIns="91425" bIns="45700" anchor="ctr" anchorCtr="0">
            <a:noAutofit/>
          </a:bodyPr>
          <a:lstStyle/>
          <a:p>
            <a:pPr marL="0" marR="0" lvl="0" indent="0" algn="l" rtl="0">
              <a:spcBef>
                <a:spcPts val="0"/>
              </a:spcBef>
              <a:spcAft>
                <a:spcPts val="0"/>
              </a:spcAft>
              <a:buSzPct val="25000"/>
              <a:buNone/>
            </a:pPr>
            <a:r>
              <a:rPr lang="cs-CZ" sz="4000" b="0" i="0" u="none" strike="noStrike" cap="none" dirty="0">
                <a:solidFill>
                  <a:srgbClr val="C00000"/>
                </a:solidFill>
                <a:latin typeface="Open Sans"/>
                <a:ea typeface="Open Sans"/>
                <a:cs typeface="Open Sans"/>
                <a:sym typeface="Open Sans"/>
              </a:rPr>
              <a:t>Doporučené zdroje</a:t>
            </a:r>
            <a:r>
              <a:rPr lang="cs-CZ" sz="4400" b="0" i="0" u="none" strike="noStrike" cap="none" dirty="0">
                <a:solidFill>
                  <a:schemeClr val="dk1"/>
                </a:solidFill>
                <a:latin typeface="Open Sans"/>
                <a:ea typeface="Open Sans"/>
                <a:cs typeface="Open Sans"/>
                <a:sym typeface="Open Sans"/>
              </a:rPr>
              <a:t/>
            </a:r>
            <a:br>
              <a:rPr lang="cs-CZ" sz="4400" b="0" i="0" u="none" strike="noStrike" cap="none" dirty="0">
                <a:solidFill>
                  <a:schemeClr val="dk1"/>
                </a:solidFill>
                <a:latin typeface="Open Sans"/>
                <a:ea typeface="Open Sans"/>
                <a:cs typeface="Open Sans"/>
                <a:sym typeface="Open Sans"/>
              </a:rPr>
            </a:br>
            <a:endParaRPr lang="cs-CZ" sz="4400" b="0" i="0" u="none" strike="noStrike" cap="none" dirty="0">
              <a:solidFill>
                <a:schemeClr val="dk1"/>
              </a:solidFill>
              <a:latin typeface="Open Sans"/>
              <a:ea typeface="Open Sans"/>
              <a:cs typeface="Open Sans"/>
              <a:sym typeface="Open Sans"/>
            </a:endParaRPr>
          </a:p>
        </p:txBody>
      </p:sp>
      <p:sp>
        <p:nvSpPr>
          <p:cNvPr id="389" name="Shape 389"/>
          <p:cNvSpPr txBox="1"/>
          <p:nvPr/>
        </p:nvSpPr>
        <p:spPr>
          <a:xfrm>
            <a:off x="1170295" y="3660038"/>
            <a:ext cx="2249334" cy="369332"/>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cs-CZ" sz="1800" b="1">
                <a:solidFill>
                  <a:schemeClr val="lt1"/>
                </a:solidFill>
                <a:latin typeface="Open Sans"/>
                <a:ea typeface="Open Sans"/>
                <a:cs typeface="Open Sans"/>
                <a:sym typeface="Open Sans"/>
              </a:rPr>
              <a:t>Motivované učitele</a:t>
            </a:r>
          </a:p>
        </p:txBody>
      </p:sp>
      <p:sp>
        <p:nvSpPr>
          <p:cNvPr id="390" name="Shape 390"/>
          <p:cNvSpPr/>
          <p:nvPr/>
        </p:nvSpPr>
        <p:spPr>
          <a:xfrm>
            <a:off x="457200" y="995025"/>
            <a:ext cx="8064900" cy="5537400"/>
          </a:xfrm>
          <a:prstGeom prst="rect">
            <a:avLst/>
          </a:prstGeom>
          <a:noFill/>
          <a:ln>
            <a:noFill/>
          </a:ln>
        </p:spPr>
        <p:txBody>
          <a:bodyPr wrap="square" lIns="91425" tIns="45700" rIns="91425" bIns="45700" anchor="t" anchorCtr="0">
            <a:noAutofit/>
          </a:bodyPr>
          <a:lstStyle/>
          <a:p>
            <a:pPr lvl="0">
              <a:spcBef>
                <a:spcPts val="0"/>
              </a:spcBef>
              <a:buNone/>
            </a:pPr>
            <a:r>
              <a:rPr lang="cs-CZ">
                <a:solidFill>
                  <a:schemeClr val="dk1"/>
                </a:solidFill>
              </a:rPr>
              <a:t>česky</a:t>
            </a:r>
          </a:p>
          <a:p>
            <a:pPr marL="457200" lvl="0" indent="-228600">
              <a:spcBef>
                <a:spcPts val="0"/>
              </a:spcBef>
              <a:buFont typeface="Open Sans"/>
              <a:buChar char="●"/>
            </a:pPr>
            <a:r>
              <a:rPr lang="cs-CZ">
                <a:solidFill>
                  <a:schemeClr val="dk1"/>
                </a:solidFill>
                <a:latin typeface="Open Sans"/>
                <a:ea typeface="Open Sans"/>
                <a:cs typeface="Open Sans"/>
                <a:sym typeface="Open Sans"/>
              </a:rPr>
              <a:t>CHODOUNSKÁ, Alena. </a:t>
            </a:r>
            <a:r>
              <a:rPr lang="cs-CZ" i="1">
                <a:solidFill>
                  <a:schemeClr val="dk1"/>
                </a:solidFill>
                <a:latin typeface="Open Sans"/>
                <a:ea typeface="Open Sans"/>
                <a:cs typeface="Open Sans"/>
                <a:sym typeface="Open Sans"/>
              </a:rPr>
              <a:t>Za zdmi akademické knihovny: kombinovaná etnografická studie osmi studentů techniky </a:t>
            </a:r>
            <a:r>
              <a:rPr lang="cs-CZ">
                <a:solidFill>
                  <a:schemeClr val="dk1"/>
                </a:solidFill>
                <a:latin typeface="Open Sans"/>
                <a:ea typeface="Open Sans"/>
                <a:cs typeface="Open Sans"/>
                <a:sym typeface="Open Sans"/>
              </a:rPr>
              <a:t>[online]</a:t>
            </a:r>
            <a:r>
              <a:rPr lang="cs-CZ" i="1">
                <a:solidFill>
                  <a:schemeClr val="dk1"/>
                </a:solidFill>
                <a:latin typeface="Open Sans"/>
                <a:ea typeface="Open Sans"/>
                <a:cs typeface="Open Sans"/>
                <a:sym typeface="Open Sans"/>
              </a:rPr>
              <a:t>.</a:t>
            </a:r>
            <a:r>
              <a:rPr lang="cs-CZ">
                <a:solidFill>
                  <a:schemeClr val="dk1"/>
                </a:solidFill>
                <a:latin typeface="Open Sans"/>
                <a:ea typeface="Open Sans"/>
                <a:cs typeface="Open Sans"/>
                <a:sym typeface="Open Sans"/>
              </a:rPr>
              <a:t> Brno: Masarykova univerzita, Filozofická fakulta, Kabinet informačních studií a knihovnictví, 2016 [2017-06-16]. 140 s. Diplomová práce. Dostupné z: </a:t>
            </a:r>
            <a:r>
              <a:rPr lang="cs-CZ" u="sng">
                <a:solidFill>
                  <a:schemeClr val="dk2"/>
                </a:solidFill>
                <a:latin typeface="Open Sans"/>
                <a:ea typeface="Open Sans"/>
                <a:cs typeface="Open Sans"/>
                <a:sym typeface="Open Sans"/>
                <a:hlinkClick r:id="rId3"/>
              </a:rPr>
              <a:t>https://is.muni.cz/th/181814/ff_m/Diplomova_prace_Chodounska.pdf</a:t>
            </a:r>
            <a:r>
              <a:rPr lang="cs-CZ">
                <a:solidFill>
                  <a:schemeClr val="dk1"/>
                </a:solidFill>
                <a:latin typeface="Open Sans"/>
                <a:ea typeface="Open Sans"/>
                <a:cs typeface="Open Sans"/>
                <a:sym typeface="Open Sans"/>
              </a:rPr>
              <a:t>.</a:t>
            </a:r>
          </a:p>
          <a:p>
            <a:pPr lvl="0">
              <a:spcBef>
                <a:spcPts val="0"/>
              </a:spcBef>
              <a:buNone/>
            </a:pPr>
            <a:endParaRPr>
              <a:solidFill>
                <a:schemeClr val="dk1"/>
              </a:solidFill>
              <a:latin typeface="Open Sans"/>
              <a:ea typeface="Open Sans"/>
              <a:cs typeface="Open Sans"/>
              <a:sym typeface="Open Sans"/>
            </a:endParaRPr>
          </a:p>
          <a:p>
            <a:pPr marL="457200" lvl="0" indent="-228600" rtl="0">
              <a:spcBef>
                <a:spcPts val="0"/>
              </a:spcBef>
              <a:buFont typeface="Open Sans"/>
              <a:buChar char="●"/>
            </a:pPr>
            <a:r>
              <a:rPr lang="cs-CZ" i="1">
                <a:solidFill>
                  <a:schemeClr val="dk1"/>
                </a:solidFill>
                <a:latin typeface="Open Sans"/>
                <a:ea typeface="Open Sans"/>
                <a:cs typeface="Open Sans"/>
                <a:sym typeface="Open Sans"/>
              </a:rPr>
              <a:t>Problém dnešní generace mileniálů</a:t>
            </a:r>
            <a:r>
              <a:rPr lang="cs-CZ">
                <a:solidFill>
                  <a:schemeClr val="dk1"/>
                </a:solidFill>
                <a:latin typeface="Open Sans"/>
                <a:ea typeface="Open Sans"/>
                <a:cs typeface="Open Sans"/>
                <a:sym typeface="Open Sans"/>
              </a:rPr>
              <a:t> [online video]. Videacesky.cz, 21. 1. 2017. Překlad titulků BugHer0. Dostupné z: </a:t>
            </a:r>
            <a:r>
              <a:rPr lang="cs-CZ" u="sng">
                <a:solidFill>
                  <a:schemeClr val="hlink"/>
                </a:solidFill>
                <a:latin typeface="Open Sans"/>
                <a:ea typeface="Open Sans"/>
                <a:cs typeface="Open Sans"/>
                <a:sym typeface="Open Sans"/>
                <a:hlinkClick r:id="rId4"/>
              </a:rPr>
              <a:t>https://videacesky.cz/video/problem-dnesni-generace-milenialu</a:t>
            </a:r>
            <a:r>
              <a:rPr lang="cs-CZ">
                <a:solidFill>
                  <a:schemeClr val="dk1"/>
                </a:solidFill>
                <a:latin typeface="Open Sans"/>
                <a:ea typeface="Open Sans"/>
                <a:cs typeface="Open Sans"/>
                <a:sym typeface="Open Sans"/>
              </a:rPr>
              <a:t> </a:t>
            </a:r>
          </a:p>
          <a:p>
            <a:pPr lvl="0" rtl="0">
              <a:spcBef>
                <a:spcPts val="0"/>
              </a:spcBef>
              <a:buNone/>
            </a:pPr>
            <a:endParaRPr>
              <a:solidFill>
                <a:schemeClr val="dk1"/>
              </a:solidFill>
              <a:latin typeface="Open Sans"/>
              <a:ea typeface="Open Sans"/>
              <a:cs typeface="Open Sans"/>
              <a:sym typeface="Open Sans"/>
            </a:endParaRPr>
          </a:p>
          <a:p>
            <a:pPr marL="457200" lvl="0" indent="-228600" rtl="0">
              <a:spcBef>
                <a:spcPts val="0"/>
              </a:spcBef>
              <a:buChar char="●"/>
            </a:pPr>
            <a:r>
              <a:rPr lang="cs-CZ">
                <a:solidFill>
                  <a:srgbClr val="333333"/>
                </a:solidFill>
                <a:highlight>
                  <a:srgbClr val="FFFFFF"/>
                </a:highlight>
              </a:rPr>
              <a:t>SPITZER, Manfred. </a:t>
            </a:r>
            <a:r>
              <a:rPr lang="cs-CZ" i="1">
                <a:solidFill>
                  <a:srgbClr val="333333"/>
                </a:solidFill>
                <a:highlight>
                  <a:srgbClr val="FFFFFF"/>
                </a:highlight>
              </a:rPr>
              <a:t>Digitální demence: jak připravujeme sami sebe a naše děti o rozum</a:t>
            </a:r>
            <a:r>
              <a:rPr lang="cs-CZ">
                <a:solidFill>
                  <a:srgbClr val="333333"/>
                </a:solidFill>
                <a:highlight>
                  <a:srgbClr val="FFFFFF"/>
                </a:highlight>
              </a:rPr>
              <a:t>. Brno: Host, 2014 [cit. 2017-10-29]. ISBN 978-80-7294-872-7. Dostuné z: </a:t>
            </a:r>
            <a:r>
              <a:rPr lang="cs-CZ" u="sng">
                <a:solidFill>
                  <a:schemeClr val="hlink"/>
                </a:solidFill>
                <a:highlight>
                  <a:srgbClr val="FFFFFF"/>
                </a:highlight>
                <a:hlinkClick r:id="rId5"/>
              </a:rPr>
              <a:t>https://www.knihovny.cz/Record/vkol.SVK01-001080856</a:t>
            </a:r>
            <a:r>
              <a:rPr lang="cs-CZ">
                <a:solidFill>
                  <a:srgbClr val="333333"/>
                </a:solidFill>
                <a:highlight>
                  <a:srgbClr val="FFFFFF"/>
                </a:highlight>
              </a:rPr>
              <a:t> </a:t>
            </a:r>
          </a:p>
          <a:p>
            <a:pPr marL="0" marR="0" lvl="0" indent="0" algn="l" rtl="0">
              <a:spcBef>
                <a:spcPts val="0"/>
              </a:spcBef>
              <a:spcAft>
                <a:spcPts val="0"/>
              </a:spcAft>
              <a:buNone/>
            </a:pPr>
            <a:endParaRPr>
              <a:solidFill>
                <a:srgbClr val="333333"/>
              </a:solidFill>
              <a:highlight>
                <a:srgbClr val="FFFFFF"/>
              </a:highlight>
            </a:endParaRPr>
          </a:p>
          <a:p>
            <a:pPr marL="0" marR="0" lvl="0" indent="0" algn="l" rtl="0">
              <a:spcBef>
                <a:spcPts val="0"/>
              </a:spcBef>
              <a:spcAft>
                <a:spcPts val="0"/>
              </a:spcAft>
              <a:buNone/>
            </a:pPr>
            <a:r>
              <a:rPr lang="cs-CZ">
                <a:solidFill>
                  <a:schemeClr val="dk1"/>
                </a:solidFill>
              </a:rPr>
              <a:t>anglicky</a:t>
            </a:r>
          </a:p>
          <a:p>
            <a:pPr marL="457200" marR="0" lvl="0" indent="-228600" algn="l" rtl="0">
              <a:spcBef>
                <a:spcPts val="0"/>
              </a:spcBef>
              <a:spcAft>
                <a:spcPts val="0"/>
              </a:spcAft>
              <a:buChar char="●"/>
            </a:pPr>
            <a:r>
              <a:rPr lang="cs-CZ">
                <a:solidFill>
                  <a:srgbClr val="333333"/>
                </a:solidFill>
                <a:highlight>
                  <a:srgbClr val="FFFFFF"/>
                </a:highlight>
              </a:rPr>
              <a:t>TAPSCOTT, Don. </a:t>
            </a:r>
            <a:r>
              <a:rPr lang="cs-CZ" i="1">
                <a:solidFill>
                  <a:srgbClr val="333333"/>
                </a:solidFill>
                <a:highlight>
                  <a:srgbClr val="FFFFFF"/>
                </a:highlight>
              </a:rPr>
              <a:t>Grown up digital: how the net generation is changing your world</a:t>
            </a:r>
            <a:r>
              <a:rPr lang="cs-CZ">
                <a:solidFill>
                  <a:srgbClr val="333333"/>
                </a:solidFill>
                <a:highlight>
                  <a:srgbClr val="FFFFFF"/>
                </a:highlight>
              </a:rPr>
              <a:t>. New York: McGraw-Hill, c2009. ISBN 0-07-150863-5. Dostupné z: </a:t>
            </a:r>
            <a:r>
              <a:rPr lang="cs-CZ" u="sng">
                <a:solidFill>
                  <a:schemeClr val="hlink"/>
                </a:solidFill>
                <a:highlight>
                  <a:srgbClr val="FFFFFF"/>
                </a:highlight>
                <a:hlinkClick r:id="rId6"/>
              </a:rPr>
              <a:t>https://www.knihovny.cz/Record/caslin.SKC01-003838461</a:t>
            </a:r>
            <a:r>
              <a:rPr lang="cs-CZ">
                <a:solidFill>
                  <a:srgbClr val="333333"/>
                </a:solidFill>
                <a:highlight>
                  <a:srgbClr val="FFFFFF"/>
                </a:highlight>
              </a:rPr>
              <a:t> </a:t>
            </a:r>
          </a:p>
          <a:p>
            <a:pPr marR="0" lvl="0" algn="l" rtl="0">
              <a:spcBef>
                <a:spcPts val="0"/>
              </a:spcBef>
              <a:spcAft>
                <a:spcPts val="0"/>
              </a:spcAft>
              <a:buNone/>
            </a:pPr>
            <a:endParaRPr/>
          </a:p>
          <a:p>
            <a:pPr marL="457200" lvl="0" indent="-228600" rtl="0">
              <a:lnSpc>
                <a:spcPct val="115000"/>
              </a:lnSpc>
              <a:spcBef>
                <a:spcPts val="0"/>
              </a:spcBef>
              <a:buChar char="●"/>
            </a:pPr>
            <a:r>
              <a:rPr lang="cs-CZ">
                <a:solidFill>
                  <a:schemeClr val="dk1"/>
                </a:solidFill>
              </a:rPr>
              <a:t>FOSTER, Nancy Fried a Susan GIBBONS. 2007.</a:t>
            </a:r>
            <a:r>
              <a:rPr lang="cs-CZ" i="1">
                <a:solidFill>
                  <a:schemeClr val="dk1"/>
                </a:solidFill>
              </a:rPr>
              <a:t> Studying Students: The Undergraduate Research Project at the University of Rochester</a:t>
            </a:r>
            <a:r>
              <a:rPr lang="cs-CZ">
                <a:solidFill>
                  <a:schemeClr val="dk1"/>
                </a:solidFill>
              </a:rPr>
              <a:t> [online]. Chicago: Association of College and Research Libraries [cit. 2015-05-14]. Dostupné z: </a:t>
            </a:r>
            <a:r>
              <a:rPr lang="cs-CZ" u="sng">
                <a:solidFill>
                  <a:schemeClr val="dk2"/>
                </a:solidFill>
                <a:hlinkClick r:id="rId7"/>
              </a:rPr>
              <a:t>http://www.ala.org/acrl/sites/ala.org.acrl/files/content/publications/booksanddigitalresources/digital/Foster-Gibbons_cmpd.pdf</a:t>
            </a:r>
            <a:r>
              <a:rPr lang="cs-CZ">
                <a:solidFill>
                  <a:schemeClr val="dk1"/>
                </a:solidFill>
              </a:rPr>
              <a:t> </a:t>
            </a:r>
          </a:p>
          <a:p>
            <a:pPr marL="0" marR="0" lvl="0" indent="0" algn="l" rtl="0">
              <a:spcBef>
                <a:spcPts val="0"/>
              </a:spcBef>
              <a:spcAft>
                <a:spcPts val="0"/>
              </a:spcAft>
              <a:buNone/>
            </a:pPr>
            <a:endParaRPr/>
          </a:p>
          <a:p>
            <a:pPr lvl="0" rtl="0">
              <a:spcBef>
                <a:spcPts val="0"/>
              </a:spcBef>
              <a:buClr>
                <a:schemeClr val="dk1"/>
              </a:buClr>
              <a:buFont typeface="Arial"/>
              <a:buNone/>
            </a:pPr>
            <a:endParaRPr>
              <a:solidFill>
                <a:schemeClr val="dk1"/>
              </a:solidFill>
              <a:latin typeface="Open Sans"/>
              <a:ea typeface="Open Sans"/>
              <a:cs typeface="Open Sans"/>
              <a:sym typeface="Open Sans"/>
            </a:endParaRPr>
          </a:p>
          <a:p>
            <a:pPr marL="0" marR="0" lvl="0" indent="0" algn="l" rtl="0">
              <a:spcBef>
                <a:spcPts val="0"/>
              </a:spcBef>
              <a:spcAft>
                <a:spcPts val="0"/>
              </a:spcAft>
              <a:buNone/>
            </a:pPr>
            <a:endParaRPr>
              <a:solidFill>
                <a:schemeClr val="dk1"/>
              </a:solidFill>
              <a:latin typeface="Open Sans"/>
              <a:ea typeface="Open Sans"/>
              <a:cs typeface="Open Sans"/>
              <a:sym typeface="Open Sans"/>
            </a:endParaRPr>
          </a:p>
          <a:p>
            <a:pPr marL="0" marR="0" lvl="0" indent="0" algn="l" rtl="0">
              <a:spcBef>
                <a:spcPts val="0"/>
              </a:spcBef>
              <a:spcAft>
                <a:spcPts val="0"/>
              </a:spcAft>
              <a:buNone/>
            </a:pPr>
            <a:endParaRPr>
              <a:solidFill>
                <a:schemeClr val="dk1"/>
              </a:solidFill>
              <a:latin typeface="Open Sans"/>
              <a:ea typeface="Open Sans"/>
              <a:cs typeface="Open Sans"/>
              <a:sym typeface="Open Sans"/>
            </a:endParaRPr>
          </a:p>
          <a:p>
            <a:pPr marL="0" marR="0" lvl="0" indent="0" algn="l" rtl="0">
              <a:spcBef>
                <a:spcPts val="0"/>
              </a:spcBef>
              <a:spcAft>
                <a:spcPts val="0"/>
              </a:spcAft>
              <a:buNone/>
            </a:pPr>
            <a:endParaRPr>
              <a:solidFill>
                <a:schemeClr val="dk1"/>
              </a:solidFill>
              <a:latin typeface="Open Sans"/>
              <a:ea typeface="Open Sans"/>
              <a:cs typeface="Open Sans"/>
              <a:sym typeface="Open Sans"/>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395"/>
        <p:cNvGrpSpPr/>
        <p:nvPr/>
      </p:nvGrpSpPr>
      <p:grpSpPr>
        <a:xfrm>
          <a:off x="0" y="0"/>
          <a:ext cx="0" cy="0"/>
          <a:chOff x="0" y="0"/>
          <a:chExt cx="0" cy="0"/>
        </a:xfrm>
      </p:grpSpPr>
      <p:sp>
        <p:nvSpPr>
          <p:cNvPr id="396" name="Shape 396"/>
          <p:cNvSpPr txBox="1">
            <a:spLocks noGrp="1"/>
          </p:cNvSpPr>
          <p:nvPr>
            <p:ph type="title"/>
          </p:nvPr>
        </p:nvSpPr>
        <p:spPr>
          <a:xfrm>
            <a:off x="0" y="90794"/>
            <a:ext cx="8229600" cy="1143000"/>
          </a:xfrm>
          <a:prstGeom prst="rect">
            <a:avLst/>
          </a:prstGeom>
          <a:noFill/>
          <a:ln>
            <a:noFill/>
          </a:ln>
        </p:spPr>
        <p:txBody>
          <a:bodyPr wrap="square" lIns="91425" tIns="45700" rIns="91425" bIns="45700" anchor="ctr" anchorCtr="0">
            <a:noAutofit/>
          </a:bodyPr>
          <a:lstStyle/>
          <a:p>
            <a:pPr marL="0" marR="0" lvl="0" indent="0" algn="l" rtl="0">
              <a:spcBef>
                <a:spcPts val="0"/>
              </a:spcBef>
              <a:spcAft>
                <a:spcPts val="0"/>
              </a:spcAft>
              <a:buSzPct val="25000"/>
              <a:buNone/>
            </a:pPr>
            <a:r>
              <a:rPr lang="cs-CZ" sz="4400" b="0" i="0" u="none" strike="noStrike" cap="none">
                <a:solidFill>
                  <a:schemeClr val="dk1"/>
                </a:solidFill>
                <a:latin typeface="Open Sans"/>
                <a:ea typeface="Open Sans"/>
                <a:cs typeface="Open Sans"/>
                <a:sym typeface="Open Sans"/>
              </a:rPr>
              <a:t/>
            </a:r>
            <a:br>
              <a:rPr lang="cs-CZ" sz="4400" b="0" i="0" u="none" strike="noStrike" cap="none">
                <a:solidFill>
                  <a:schemeClr val="dk1"/>
                </a:solidFill>
                <a:latin typeface="Open Sans"/>
                <a:ea typeface="Open Sans"/>
                <a:cs typeface="Open Sans"/>
                <a:sym typeface="Open Sans"/>
              </a:rPr>
            </a:br>
            <a:endParaRPr lang="cs-CZ" sz="4400" b="0" i="0" u="none" strike="noStrike" cap="none">
              <a:solidFill>
                <a:schemeClr val="dk1"/>
              </a:solidFill>
              <a:latin typeface="Open Sans"/>
              <a:ea typeface="Open Sans"/>
              <a:cs typeface="Open Sans"/>
              <a:sym typeface="Open Sans"/>
            </a:endParaRPr>
          </a:p>
        </p:txBody>
      </p:sp>
      <p:sp>
        <p:nvSpPr>
          <p:cNvPr id="397" name="Shape 397"/>
          <p:cNvSpPr txBox="1"/>
          <p:nvPr/>
        </p:nvSpPr>
        <p:spPr>
          <a:xfrm>
            <a:off x="1170295" y="3660038"/>
            <a:ext cx="2249400" cy="3693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cs-CZ" sz="1800" b="1">
                <a:solidFill>
                  <a:schemeClr val="lt1"/>
                </a:solidFill>
                <a:latin typeface="Open Sans"/>
                <a:ea typeface="Open Sans"/>
                <a:cs typeface="Open Sans"/>
                <a:sym typeface="Open Sans"/>
              </a:rPr>
              <a:t>Motivované učitele</a:t>
            </a:r>
          </a:p>
        </p:txBody>
      </p:sp>
      <p:graphicFrame>
        <p:nvGraphicFramePr>
          <p:cNvPr id="398" name="Shape 398"/>
          <p:cNvGraphicFramePr/>
          <p:nvPr>
            <p:extLst>
              <p:ext uri="{D42A27DB-BD31-4B8C-83A1-F6EECF244321}">
                <p14:modId xmlns:p14="http://schemas.microsoft.com/office/powerpoint/2010/main" val="1830532566"/>
              </p:ext>
            </p:extLst>
          </p:nvPr>
        </p:nvGraphicFramePr>
        <p:xfrm>
          <a:off x="164200" y="388050"/>
          <a:ext cx="8558375" cy="6168540"/>
        </p:xfrm>
        <a:graphic>
          <a:graphicData uri="http://schemas.openxmlformats.org/drawingml/2006/table">
            <a:tbl>
              <a:tblPr>
                <a:noFill/>
                <a:tableStyleId>{5D13B290-0D1A-4C70-B36E-C3557F8C408B}</a:tableStyleId>
              </a:tblPr>
              <a:tblGrid>
                <a:gridCol w="3962450"/>
                <a:gridCol w="4595925"/>
              </a:tblGrid>
              <a:tr h="945050">
                <a:tc gridSpan="2">
                  <a:txBody>
                    <a:bodyPr/>
                    <a:lstStyle/>
                    <a:p>
                      <a:pPr lvl="0" algn="ctr" rtl="0">
                        <a:spcBef>
                          <a:spcPts val="0"/>
                        </a:spcBef>
                        <a:buClr>
                          <a:schemeClr val="dk1"/>
                        </a:buClr>
                        <a:buSzPct val="25000"/>
                        <a:buFont typeface="Arial"/>
                        <a:buNone/>
                      </a:pPr>
                      <a:r>
                        <a:rPr lang="cs-CZ" sz="4000" dirty="0">
                          <a:solidFill>
                            <a:srgbClr val="C00000"/>
                          </a:solidFill>
                          <a:latin typeface="Open Sans"/>
                          <a:ea typeface="Open Sans"/>
                          <a:cs typeface="Open Sans"/>
                          <a:sym typeface="Open Sans"/>
                        </a:rPr>
                        <a:t>Kde </a:t>
                      </a:r>
                      <a:r>
                        <a:rPr lang="cs-CZ" sz="4000" dirty="0" smtClean="0">
                          <a:solidFill>
                            <a:srgbClr val="C00000"/>
                          </a:solidFill>
                          <a:latin typeface="Open Sans"/>
                          <a:ea typeface="Open Sans"/>
                          <a:cs typeface="Open Sans"/>
                          <a:sym typeface="Open Sans"/>
                        </a:rPr>
                        <a:t>hledat další informace</a:t>
                      </a:r>
                      <a:endParaRPr lang="cs-CZ" sz="4000" dirty="0">
                        <a:solidFill>
                          <a:srgbClr val="C00000"/>
                        </a:solidFill>
                        <a:latin typeface="Open Sans"/>
                        <a:ea typeface="Open Sans"/>
                        <a:cs typeface="Open Sans"/>
                        <a:sym typeface="Open Sans"/>
                      </a:endParaRPr>
                    </a:p>
                  </a:txBody>
                  <a:tcPr marL="91425" marR="91425" marT="91425" marB="91425">
                    <a:lnB w="9525" cap="flat" cmpd="sng">
                      <a:solidFill>
                        <a:srgbClr val="9E9E9E"/>
                      </a:solidFill>
                      <a:prstDash val="solid"/>
                      <a:round/>
                      <a:headEnd type="none" w="med" len="med"/>
                      <a:tailEnd type="none" w="med" len="med"/>
                    </a:lnB>
                  </a:tcPr>
                </a:tc>
                <a:tc hMerge="1">
                  <a:txBody>
                    <a:bodyPr/>
                    <a:lstStyle/>
                    <a:p>
                      <a:endParaRPr lang="cs-CZ"/>
                    </a:p>
                  </a:txBody>
                  <a:tcPr/>
                </a:tc>
              </a:tr>
              <a:tr h="724350">
                <a:tc>
                  <a:txBody>
                    <a:bodyPr/>
                    <a:lstStyle/>
                    <a:p>
                      <a:pPr lvl="0" rtl="0">
                        <a:spcBef>
                          <a:spcPts val="0"/>
                        </a:spcBef>
                        <a:buNone/>
                      </a:pPr>
                      <a:r>
                        <a:rPr lang="cs-CZ" sz="1800"/>
                        <a:t>Google</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ctr" rtl="0">
                        <a:spcBef>
                          <a:spcPts val="0"/>
                        </a:spcBef>
                        <a:buNone/>
                      </a:pPr>
                      <a:r>
                        <a:rPr lang="cs-CZ" sz="1800" b="1" u="sng">
                          <a:solidFill>
                            <a:schemeClr val="dk2"/>
                          </a:solidFill>
                          <a:hlinkClick r:id="rId3"/>
                        </a:rPr>
                        <a:t>Google</a:t>
                      </a:r>
                      <a:r>
                        <a:rPr lang="cs-CZ" sz="1800" b="1">
                          <a:solidFill>
                            <a:schemeClr val="dk1"/>
                          </a:solidFill>
                        </a:rPr>
                        <a:t> | </a:t>
                      </a:r>
                      <a:r>
                        <a:rPr lang="cs-CZ" sz="1800" b="1" u="sng">
                          <a:solidFill>
                            <a:schemeClr val="dk2"/>
                          </a:solidFill>
                          <a:hlinkClick r:id="rId4"/>
                        </a:rPr>
                        <a:t>GoogleScholar</a:t>
                      </a:r>
                      <a:r>
                        <a:rPr lang="cs-CZ" sz="1800" b="1"/>
                        <a:t> | </a:t>
                      </a:r>
                      <a:r>
                        <a:rPr lang="cs-CZ" sz="1800" b="1" u="sng">
                          <a:solidFill>
                            <a:schemeClr val="dk2"/>
                          </a:solidFill>
                          <a:hlinkClick r:id="rId5"/>
                        </a:rPr>
                        <a:t>GoogleBooks</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r>
              <a:tr h="724350">
                <a:tc>
                  <a:txBody>
                    <a:bodyPr/>
                    <a:lstStyle/>
                    <a:p>
                      <a:pPr lvl="0">
                        <a:spcBef>
                          <a:spcPts val="0"/>
                        </a:spcBef>
                        <a:buClr>
                          <a:schemeClr val="dk1"/>
                        </a:buClr>
                        <a:buSzPct val="61111"/>
                        <a:buFont typeface="Arial"/>
                        <a:buNone/>
                      </a:pPr>
                      <a:r>
                        <a:rPr lang="cs-CZ" sz="1800"/>
                        <a:t>Knihovny</a:t>
                      </a:r>
                    </a:p>
                  </a:txBody>
                  <a:tcPr marL="91425" marR="91425" marT="91425" marB="91425" anchor="ctr">
                    <a:lnT w="9525" cap="flat" cmpd="sng">
                      <a:solidFill>
                        <a:srgbClr val="9E9E9E"/>
                      </a:solidFill>
                      <a:prstDash val="solid"/>
                      <a:round/>
                      <a:headEnd type="none" w="med" len="med"/>
                      <a:tailEnd type="none" w="med" len="med"/>
                    </a:lnT>
                  </a:tcPr>
                </a:tc>
                <a:tc>
                  <a:txBody>
                    <a:bodyPr/>
                    <a:lstStyle/>
                    <a:p>
                      <a:pPr lvl="0" algn="ctr" rtl="0">
                        <a:spcBef>
                          <a:spcPts val="0"/>
                        </a:spcBef>
                        <a:buClr>
                          <a:schemeClr val="dk1"/>
                        </a:buClr>
                        <a:buSzPct val="61111"/>
                        <a:buFont typeface="Arial"/>
                        <a:buNone/>
                      </a:pPr>
                      <a:r>
                        <a:rPr lang="cs-CZ" sz="1800" b="1" u="sng" dirty="0">
                          <a:solidFill>
                            <a:schemeClr val="dk2"/>
                          </a:solidFill>
                          <a:hlinkClick r:id="rId6"/>
                        </a:rPr>
                        <a:t>Knihovny.cz</a:t>
                      </a:r>
                      <a:r>
                        <a:rPr lang="cs-CZ" sz="1800" b="1" dirty="0">
                          <a:solidFill>
                            <a:schemeClr val="dk1"/>
                          </a:solidFill>
                        </a:rPr>
                        <a:t> | </a:t>
                      </a:r>
                      <a:r>
                        <a:rPr lang="cs-CZ" sz="1800" b="1" u="sng" dirty="0">
                          <a:solidFill>
                            <a:schemeClr val="dk2"/>
                          </a:solidFill>
                          <a:hlinkClick r:id="rId7"/>
                        </a:rPr>
                        <a:t>Vyhledávač NTK</a:t>
                      </a:r>
                    </a:p>
                  </a:txBody>
                  <a:tcPr marL="91425" marR="91425" marT="91425" marB="91425" anchor="ctr">
                    <a:lnT w="9525" cap="flat" cmpd="sng">
                      <a:solidFill>
                        <a:srgbClr val="9E9E9E"/>
                      </a:solidFill>
                      <a:prstDash val="solid"/>
                      <a:round/>
                      <a:headEnd type="none" w="med" len="med"/>
                      <a:tailEnd type="none" w="med" len="med"/>
                    </a:lnT>
                  </a:tcPr>
                </a:tc>
              </a:tr>
              <a:tr h="1719775">
                <a:tc gridSpan="2">
                  <a:txBody>
                    <a:bodyPr/>
                    <a:lstStyle/>
                    <a:p>
                      <a:pPr lvl="0">
                        <a:spcBef>
                          <a:spcPts val="0"/>
                        </a:spcBef>
                        <a:buClr>
                          <a:schemeClr val="dk1"/>
                        </a:buClr>
                        <a:buSzPct val="78571"/>
                        <a:buFont typeface="Arial"/>
                        <a:buNone/>
                      </a:pPr>
                      <a:r>
                        <a:rPr lang="cs-CZ" b="1" dirty="0">
                          <a:solidFill>
                            <a:schemeClr val="dk1"/>
                          </a:solidFill>
                        </a:rPr>
                        <a:t>CZE</a:t>
                      </a:r>
                    </a:p>
                    <a:p>
                      <a:pPr lvl="0">
                        <a:spcBef>
                          <a:spcPts val="0"/>
                        </a:spcBef>
                        <a:buClr>
                          <a:schemeClr val="dk1"/>
                        </a:buClr>
                        <a:buSzPct val="78571"/>
                        <a:buFont typeface="Arial"/>
                        <a:buNone/>
                      </a:pPr>
                      <a:r>
                        <a:rPr lang="cs-CZ" dirty="0" err="1">
                          <a:solidFill>
                            <a:schemeClr val="dk1"/>
                          </a:solidFill>
                          <a:latin typeface="Courier New"/>
                          <a:ea typeface="Courier New"/>
                          <a:cs typeface="Courier New"/>
                          <a:sym typeface="Courier New"/>
                        </a:rPr>
                        <a:t>mileniálové</a:t>
                      </a:r>
                      <a:r>
                        <a:rPr lang="cs-CZ" dirty="0">
                          <a:solidFill>
                            <a:schemeClr val="dk1"/>
                          </a:solidFill>
                          <a:latin typeface="Courier New"/>
                          <a:ea typeface="Courier New"/>
                          <a:cs typeface="Courier New"/>
                          <a:sym typeface="Courier New"/>
                        </a:rPr>
                        <a:t> OR "generace y" OR "generace z" </a:t>
                      </a:r>
                    </a:p>
                    <a:p>
                      <a:pPr lvl="0">
                        <a:spcBef>
                          <a:spcPts val="0"/>
                        </a:spcBef>
                        <a:buClr>
                          <a:schemeClr val="dk1"/>
                        </a:buClr>
                        <a:buSzPct val="78571"/>
                        <a:buFont typeface="Arial"/>
                        <a:buNone/>
                      </a:pPr>
                      <a:endParaRPr dirty="0">
                        <a:solidFill>
                          <a:schemeClr val="dk1"/>
                        </a:solidFill>
                        <a:latin typeface="Courier New"/>
                        <a:ea typeface="Courier New"/>
                        <a:cs typeface="Courier New"/>
                        <a:sym typeface="Courier New"/>
                      </a:endParaRPr>
                    </a:p>
                    <a:p>
                      <a:pPr lvl="0">
                        <a:spcBef>
                          <a:spcPts val="0"/>
                        </a:spcBef>
                        <a:buClr>
                          <a:schemeClr val="dk1"/>
                        </a:buClr>
                        <a:buSzPct val="78571"/>
                        <a:buFont typeface="Arial"/>
                        <a:buNone/>
                      </a:pPr>
                      <a:r>
                        <a:rPr lang="cs-CZ" dirty="0" err="1">
                          <a:solidFill>
                            <a:schemeClr val="dk1"/>
                          </a:solidFill>
                          <a:latin typeface="Courier New"/>
                          <a:ea typeface="Courier New"/>
                          <a:cs typeface="Courier New"/>
                          <a:sym typeface="Courier New"/>
                        </a:rPr>
                        <a:t>mileniálové</a:t>
                      </a:r>
                      <a:r>
                        <a:rPr lang="cs-CZ" dirty="0">
                          <a:solidFill>
                            <a:schemeClr val="dk1"/>
                          </a:solidFill>
                          <a:latin typeface="Courier New"/>
                          <a:ea typeface="Courier New"/>
                          <a:cs typeface="Courier New"/>
                          <a:sym typeface="Courier New"/>
                        </a:rPr>
                        <a:t> OR "generace y" OR "generace z" "informační gramotnost"</a:t>
                      </a:r>
                    </a:p>
                    <a:p>
                      <a:pPr lvl="0">
                        <a:spcBef>
                          <a:spcPts val="0"/>
                        </a:spcBef>
                        <a:buClr>
                          <a:schemeClr val="dk1"/>
                        </a:buClr>
                        <a:buSzPct val="78571"/>
                        <a:buFont typeface="Arial"/>
                        <a:buNone/>
                      </a:pPr>
                      <a:endParaRPr dirty="0">
                        <a:solidFill>
                          <a:schemeClr val="dk1"/>
                        </a:solidFill>
                        <a:latin typeface="Courier New"/>
                        <a:ea typeface="Courier New"/>
                        <a:cs typeface="Courier New"/>
                        <a:sym typeface="Courier New"/>
                      </a:endParaRPr>
                    </a:p>
                    <a:p>
                      <a:pPr lvl="0">
                        <a:spcBef>
                          <a:spcPts val="0"/>
                        </a:spcBef>
                        <a:buNone/>
                      </a:pPr>
                      <a:r>
                        <a:rPr lang="cs-CZ" dirty="0" err="1">
                          <a:solidFill>
                            <a:schemeClr val="dk1"/>
                          </a:solidFill>
                          <a:latin typeface="Courier New"/>
                          <a:ea typeface="Courier New"/>
                          <a:cs typeface="Courier New"/>
                          <a:sym typeface="Courier New"/>
                        </a:rPr>
                        <a:t>mileniálové</a:t>
                      </a:r>
                      <a:r>
                        <a:rPr lang="cs-CZ" dirty="0">
                          <a:solidFill>
                            <a:schemeClr val="dk1"/>
                          </a:solidFill>
                          <a:latin typeface="Courier New"/>
                          <a:ea typeface="Courier New"/>
                          <a:cs typeface="Courier New"/>
                          <a:sym typeface="Courier New"/>
                        </a:rPr>
                        <a:t> OR "generace y" OR "generace z" výuka OR výchova</a:t>
                      </a:r>
                    </a:p>
                    <a:p>
                      <a:pPr lvl="0">
                        <a:spcBef>
                          <a:spcPts val="0"/>
                        </a:spcBef>
                        <a:buNone/>
                      </a:pPr>
                      <a:endParaRPr dirty="0">
                        <a:solidFill>
                          <a:schemeClr val="dk1"/>
                        </a:solidFill>
                        <a:latin typeface="Courier New"/>
                        <a:ea typeface="Courier New"/>
                        <a:cs typeface="Courier New"/>
                        <a:sym typeface="Courier New"/>
                      </a:endParaRPr>
                    </a:p>
                    <a:p>
                      <a:pPr lvl="0">
                        <a:spcBef>
                          <a:spcPts val="0"/>
                        </a:spcBef>
                        <a:buClr>
                          <a:schemeClr val="dk1"/>
                        </a:buClr>
                        <a:buSzPct val="78571"/>
                        <a:buFont typeface="Arial"/>
                        <a:buNone/>
                      </a:pPr>
                      <a:r>
                        <a:rPr lang="cs-CZ" dirty="0">
                          <a:solidFill>
                            <a:schemeClr val="dk1"/>
                          </a:solidFill>
                          <a:latin typeface="Courier New"/>
                          <a:ea typeface="Courier New"/>
                          <a:cs typeface="Courier New"/>
                          <a:sym typeface="Courier New"/>
                        </a:rPr>
                        <a:t>(</a:t>
                      </a:r>
                      <a:r>
                        <a:rPr lang="cs-CZ" dirty="0" err="1">
                          <a:solidFill>
                            <a:schemeClr val="dk1"/>
                          </a:solidFill>
                          <a:latin typeface="Courier New"/>
                          <a:ea typeface="Courier New"/>
                          <a:cs typeface="Courier New"/>
                          <a:sym typeface="Courier New"/>
                        </a:rPr>
                        <a:t>mileniálové</a:t>
                      </a:r>
                      <a:r>
                        <a:rPr lang="cs-CZ" dirty="0">
                          <a:solidFill>
                            <a:schemeClr val="dk1"/>
                          </a:solidFill>
                          <a:latin typeface="Courier New"/>
                          <a:ea typeface="Courier New"/>
                          <a:cs typeface="Courier New"/>
                          <a:sym typeface="Courier New"/>
                        </a:rPr>
                        <a:t> OR "generace y" OR "generace z" "informační gramotnost") AND (workshop OR lekce)</a:t>
                      </a:r>
                    </a:p>
                  </a:txBody>
                  <a:tcPr marL="91425" marR="91425" marT="91425" marB="91425"/>
                </a:tc>
                <a:tc hMerge="1">
                  <a:txBody>
                    <a:bodyPr/>
                    <a:lstStyle/>
                    <a:p>
                      <a:endParaRPr lang="cs-CZ"/>
                    </a:p>
                  </a:txBody>
                  <a:tcPr/>
                </a:tc>
              </a:tr>
              <a:tr h="1671700">
                <a:tc gridSpan="2">
                  <a:txBody>
                    <a:bodyPr/>
                    <a:lstStyle/>
                    <a:p>
                      <a:pPr lvl="0">
                        <a:spcBef>
                          <a:spcPts val="0"/>
                        </a:spcBef>
                        <a:buClr>
                          <a:schemeClr val="dk1"/>
                        </a:buClr>
                        <a:buSzPct val="78571"/>
                        <a:buFont typeface="Arial"/>
                        <a:buNone/>
                      </a:pPr>
                      <a:r>
                        <a:rPr lang="cs-CZ" b="1" dirty="0">
                          <a:solidFill>
                            <a:schemeClr val="dk1"/>
                          </a:solidFill>
                        </a:rPr>
                        <a:t>ENG</a:t>
                      </a:r>
                    </a:p>
                    <a:p>
                      <a:pPr lvl="0">
                        <a:spcBef>
                          <a:spcPts val="0"/>
                        </a:spcBef>
                        <a:buClr>
                          <a:schemeClr val="dk1"/>
                        </a:buClr>
                        <a:buSzPct val="78571"/>
                        <a:buFont typeface="Arial"/>
                        <a:buNone/>
                      </a:pPr>
                      <a:r>
                        <a:rPr lang="cs-CZ" dirty="0" err="1">
                          <a:solidFill>
                            <a:schemeClr val="dk1"/>
                          </a:solidFill>
                          <a:latin typeface="Courier New"/>
                          <a:ea typeface="Courier New"/>
                          <a:cs typeface="Courier New"/>
                          <a:sym typeface="Courier New"/>
                        </a:rPr>
                        <a:t>millennials</a:t>
                      </a:r>
                      <a:r>
                        <a:rPr lang="cs-CZ" dirty="0">
                          <a:solidFill>
                            <a:schemeClr val="dk1"/>
                          </a:solidFill>
                          <a:latin typeface="Courier New"/>
                          <a:ea typeface="Courier New"/>
                          <a:cs typeface="Courier New"/>
                          <a:sym typeface="Courier New"/>
                        </a:rPr>
                        <a:t> OR "</a:t>
                      </a:r>
                      <a:r>
                        <a:rPr lang="cs-CZ" dirty="0" err="1">
                          <a:solidFill>
                            <a:schemeClr val="dk1"/>
                          </a:solidFill>
                          <a:latin typeface="Courier New"/>
                          <a:ea typeface="Courier New"/>
                          <a:cs typeface="Courier New"/>
                          <a:sym typeface="Courier New"/>
                        </a:rPr>
                        <a:t>generation</a:t>
                      </a:r>
                      <a:r>
                        <a:rPr lang="cs-CZ" dirty="0">
                          <a:solidFill>
                            <a:schemeClr val="dk1"/>
                          </a:solidFill>
                          <a:latin typeface="Courier New"/>
                          <a:ea typeface="Courier New"/>
                          <a:cs typeface="Courier New"/>
                          <a:sym typeface="Courier New"/>
                        </a:rPr>
                        <a:t> y" OR "</a:t>
                      </a:r>
                      <a:r>
                        <a:rPr lang="cs-CZ" dirty="0" err="1">
                          <a:solidFill>
                            <a:schemeClr val="dk1"/>
                          </a:solidFill>
                          <a:latin typeface="Courier New"/>
                          <a:ea typeface="Courier New"/>
                          <a:cs typeface="Courier New"/>
                          <a:sym typeface="Courier New"/>
                        </a:rPr>
                        <a:t>generation</a:t>
                      </a:r>
                      <a:r>
                        <a:rPr lang="cs-CZ" dirty="0">
                          <a:solidFill>
                            <a:schemeClr val="dk1"/>
                          </a:solidFill>
                          <a:latin typeface="Courier New"/>
                          <a:ea typeface="Courier New"/>
                          <a:cs typeface="Courier New"/>
                          <a:sym typeface="Courier New"/>
                        </a:rPr>
                        <a:t> z" "</a:t>
                      </a:r>
                      <a:r>
                        <a:rPr lang="cs-CZ" dirty="0" err="1">
                          <a:solidFill>
                            <a:schemeClr val="dk1"/>
                          </a:solidFill>
                          <a:latin typeface="Courier New"/>
                          <a:ea typeface="Courier New"/>
                          <a:cs typeface="Courier New"/>
                          <a:sym typeface="Courier New"/>
                        </a:rPr>
                        <a:t>information</a:t>
                      </a:r>
                      <a:r>
                        <a:rPr lang="cs-CZ" dirty="0">
                          <a:solidFill>
                            <a:schemeClr val="dk1"/>
                          </a:solidFill>
                          <a:latin typeface="Courier New"/>
                          <a:ea typeface="Courier New"/>
                          <a:cs typeface="Courier New"/>
                          <a:sym typeface="Courier New"/>
                        </a:rPr>
                        <a:t> </a:t>
                      </a:r>
                      <a:r>
                        <a:rPr lang="cs-CZ" dirty="0" err="1">
                          <a:solidFill>
                            <a:schemeClr val="dk1"/>
                          </a:solidFill>
                          <a:latin typeface="Courier New"/>
                          <a:ea typeface="Courier New"/>
                          <a:cs typeface="Courier New"/>
                          <a:sym typeface="Courier New"/>
                        </a:rPr>
                        <a:t>literacy</a:t>
                      </a:r>
                      <a:r>
                        <a:rPr lang="cs-CZ" dirty="0">
                          <a:solidFill>
                            <a:schemeClr val="dk1"/>
                          </a:solidFill>
                          <a:latin typeface="Courier New"/>
                          <a:ea typeface="Courier New"/>
                          <a:cs typeface="Courier New"/>
                          <a:sym typeface="Courier New"/>
                        </a:rPr>
                        <a:t>"</a:t>
                      </a:r>
                    </a:p>
                    <a:p>
                      <a:pPr lvl="0">
                        <a:spcBef>
                          <a:spcPts val="0"/>
                        </a:spcBef>
                        <a:buClr>
                          <a:schemeClr val="dk1"/>
                        </a:buClr>
                        <a:buSzPct val="78571"/>
                        <a:buFont typeface="Arial"/>
                        <a:buNone/>
                      </a:pPr>
                      <a:endParaRPr dirty="0">
                        <a:solidFill>
                          <a:schemeClr val="dk1"/>
                        </a:solidFill>
                        <a:latin typeface="Courier New"/>
                        <a:ea typeface="Courier New"/>
                        <a:cs typeface="Courier New"/>
                        <a:sym typeface="Courier New"/>
                      </a:endParaRPr>
                    </a:p>
                    <a:p>
                      <a:pPr lvl="0">
                        <a:spcBef>
                          <a:spcPts val="0"/>
                        </a:spcBef>
                        <a:buNone/>
                      </a:pPr>
                      <a:r>
                        <a:rPr lang="cs-CZ" dirty="0" err="1">
                          <a:solidFill>
                            <a:schemeClr val="dk1"/>
                          </a:solidFill>
                          <a:latin typeface="Courier New"/>
                          <a:ea typeface="Courier New"/>
                          <a:cs typeface="Courier New"/>
                          <a:sym typeface="Courier New"/>
                        </a:rPr>
                        <a:t>millennials</a:t>
                      </a:r>
                      <a:r>
                        <a:rPr lang="cs-CZ" dirty="0">
                          <a:solidFill>
                            <a:schemeClr val="dk1"/>
                          </a:solidFill>
                          <a:latin typeface="Courier New"/>
                          <a:ea typeface="Courier New"/>
                          <a:cs typeface="Courier New"/>
                          <a:sym typeface="Courier New"/>
                        </a:rPr>
                        <a:t> OR "</a:t>
                      </a:r>
                      <a:r>
                        <a:rPr lang="cs-CZ" dirty="0" err="1">
                          <a:solidFill>
                            <a:schemeClr val="dk1"/>
                          </a:solidFill>
                          <a:latin typeface="Courier New"/>
                          <a:ea typeface="Courier New"/>
                          <a:cs typeface="Courier New"/>
                          <a:sym typeface="Courier New"/>
                        </a:rPr>
                        <a:t>generation</a:t>
                      </a:r>
                      <a:r>
                        <a:rPr lang="cs-CZ" dirty="0">
                          <a:solidFill>
                            <a:schemeClr val="dk1"/>
                          </a:solidFill>
                          <a:latin typeface="Courier New"/>
                          <a:ea typeface="Courier New"/>
                          <a:cs typeface="Courier New"/>
                          <a:sym typeface="Courier New"/>
                        </a:rPr>
                        <a:t> y" OR "</a:t>
                      </a:r>
                      <a:r>
                        <a:rPr lang="cs-CZ" dirty="0" err="1">
                          <a:solidFill>
                            <a:schemeClr val="dk1"/>
                          </a:solidFill>
                          <a:latin typeface="Courier New"/>
                          <a:ea typeface="Courier New"/>
                          <a:cs typeface="Courier New"/>
                          <a:sym typeface="Courier New"/>
                        </a:rPr>
                        <a:t>generation</a:t>
                      </a:r>
                      <a:r>
                        <a:rPr lang="cs-CZ" dirty="0">
                          <a:solidFill>
                            <a:schemeClr val="dk1"/>
                          </a:solidFill>
                          <a:latin typeface="Courier New"/>
                          <a:ea typeface="Courier New"/>
                          <a:cs typeface="Courier New"/>
                          <a:sym typeface="Courier New"/>
                        </a:rPr>
                        <a:t> z" </a:t>
                      </a:r>
                      <a:r>
                        <a:rPr lang="cs-CZ" dirty="0" err="1">
                          <a:solidFill>
                            <a:schemeClr val="dk1"/>
                          </a:solidFill>
                          <a:latin typeface="Courier New"/>
                          <a:ea typeface="Courier New"/>
                          <a:cs typeface="Courier New"/>
                          <a:sym typeface="Courier New"/>
                        </a:rPr>
                        <a:t>teaching</a:t>
                      </a:r>
                      <a:endParaRPr lang="cs-CZ" dirty="0">
                        <a:solidFill>
                          <a:schemeClr val="dk1"/>
                        </a:solidFill>
                        <a:latin typeface="Courier New"/>
                        <a:ea typeface="Courier New"/>
                        <a:cs typeface="Courier New"/>
                        <a:sym typeface="Courier New"/>
                      </a:endParaRPr>
                    </a:p>
                    <a:p>
                      <a:pPr lvl="0">
                        <a:spcBef>
                          <a:spcPts val="0"/>
                        </a:spcBef>
                        <a:buNone/>
                      </a:pPr>
                      <a:endParaRPr dirty="0">
                        <a:solidFill>
                          <a:schemeClr val="dk1"/>
                        </a:solidFill>
                        <a:latin typeface="Courier New"/>
                        <a:ea typeface="Courier New"/>
                        <a:cs typeface="Courier New"/>
                        <a:sym typeface="Courier New"/>
                      </a:endParaRPr>
                    </a:p>
                    <a:p>
                      <a:pPr lvl="0" rtl="0">
                        <a:spcBef>
                          <a:spcPts val="0"/>
                        </a:spcBef>
                        <a:buClr>
                          <a:schemeClr val="dk1"/>
                        </a:buClr>
                        <a:buSzPct val="78571"/>
                        <a:buFont typeface="Arial"/>
                        <a:buNone/>
                      </a:pPr>
                      <a:r>
                        <a:rPr lang="cs-CZ" dirty="0">
                          <a:solidFill>
                            <a:schemeClr val="dk1"/>
                          </a:solidFill>
                          <a:latin typeface="Courier New"/>
                          <a:ea typeface="Courier New"/>
                          <a:cs typeface="Courier New"/>
                          <a:sym typeface="Courier New"/>
                        </a:rPr>
                        <a:t>(</a:t>
                      </a:r>
                      <a:r>
                        <a:rPr lang="cs-CZ" dirty="0" err="1">
                          <a:solidFill>
                            <a:schemeClr val="dk1"/>
                          </a:solidFill>
                          <a:latin typeface="Courier New"/>
                          <a:ea typeface="Courier New"/>
                          <a:cs typeface="Courier New"/>
                          <a:sym typeface="Courier New"/>
                        </a:rPr>
                        <a:t>millennials</a:t>
                      </a:r>
                      <a:r>
                        <a:rPr lang="cs-CZ" dirty="0">
                          <a:solidFill>
                            <a:schemeClr val="dk1"/>
                          </a:solidFill>
                          <a:latin typeface="Courier New"/>
                          <a:ea typeface="Courier New"/>
                          <a:cs typeface="Courier New"/>
                          <a:sym typeface="Courier New"/>
                        </a:rPr>
                        <a:t> OR "</a:t>
                      </a:r>
                      <a:r>
                        <a:rPr lang="cs-CZ" dirty="0" err="1">
                          <a:solidFill>
                            <a:schemeClr val="dk1"/>
                          </a:solidFill>
                          <a:latin typeface="Courier New"/>
                          <a:ea typeface="Courier New"/>
                          <a:cs typeface="Courier New"/>
                          <a:sym typeface="Courier New"/>
                        </a:rPr>
                        <a:t>generation</a:t>
                      </a:r>
                      <a:r>
                        <a:rPr lang="cs-CZ" dirty="0">
                          <a:solidFill>
                            <a:schemeClr val="dk1"/>
                          </a:solidFill>
                          <a:latin typeface="Courier New"/>
                          <a:ea typeface="Courier New"/>
                          <a:cs typeface="Courier New"/>
                          <a:sym typeface="Courier New"/>
                        </a:rPr>
                        <a:t> y" OR "</a:t>
                      </a:r>
                      <a:r>
                        <a:rPr lang="cs-CZ" dirty="0" err="1">
                          <a:solidFill>
                            <a:schemeClr val="dk1"/>
                          </a:solidFill>
                          <a:latin typeface="Courier New"/>
                          <a:ea typeface="Courier New"/>
                          <a:cs typeface="Courier New"/>
                          <a:sym typeface="Courier New"/>
                        </a:rPr>
                        <a:t>generation</a:t>
                      </a:r>
                      <a:r>
                        <a:rPr lang="cs-CZ" dirty="0">
                          <a:solidFill>
                            <a:schemeClr val="dk1"/>
                          </a:solidFill>
                          <a:latin typeface="Courier New"/>
                          <a:ea typeface="Courier New"/>
                          <a:cs typeface="Courier New"/>
                          <a:sym typeface="Courier New"/>
                        </a:rPr>
                        <a:t> z") AND (</a:t>
                      </a:r>
                      <a:r>
                        <a:rPr lang="cs-CZ" dirty="0" err="1">
                          <a:solidFill>
                            <a:schemeClr val="dk1"/>
                          </a:solidFill>
                          <a:latin typeface="Courier New"/>
                          <a:ea typeface="Courier New"/>
                          <a:cs typeface="Courier New"/>
                          <a:sym typeface="Courier New"/>
                        </a:rPr>
                        <a:t>lecture</a:t>
                      </a:r>
                      <a:r>
                        <a:rPr lang="cs-CZ" dirty="0">
                          <a:solidFill>
                            <a:schemeClr val="dk1"/>
                          </a:solidFill>
                          <a:latin typeface="Courier New"/>
                          <a:ea typeface="Courier New"/>
                          <a:cs typeface="Courier New"/>
                          <a:sym typeface="Courier New"/>
                        </a:rPr>
                        <a:t> OR workshop)</a:t>
                      </a:r>
                    </a:p>
                  </a:txBody>
                  <a:tcPr marL="91425" marR="91425" marT="91425" marB="91425"/>
                </a:tc>
                <a:tc hMerge="1">
                  <a:txBody>
                    <a:bodyPr/>
                    <a:lstStyle/>
                    <a:p>
                      <a:endParaRPr lang="cs-CZ"/>
                    </a:p>
                  </a:txBody>
                  <a:tcPr/>
                </a:tc>
              </a:tr>
            </a:tbl>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402"/>
        <p:cNvGrpSpPr/>
        <p:nvPr/>
      </p:nvGrpSpPr>
      <p:grpSpPr>
        <a:xfrm>
          <a:off x="0" y="0"/>
          <a:ext cx="0" cy="0"/>
          <a:chOff x="0" y="0"/>
          <a:chExt cx="0" cy="0"/>
        </a:xfrm>
      </p:grpSpPr>
      <p:sp>
        <p:nvSpPr>
          <p:cNvPr id="403" name="Shape 403"/>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l" rtl="0">
              <a:spcBef>
                <a:spcPts val="0"/>
              </a:spcBef>
              <a:spcAft>
                <a:spcPts val="0"/>
              </a:spcAft>
              <a:buSzPct val="25000"/>
              <a:buNone/>
            </a:pPr>
            <a:r>
              <a:rPr lang="cs-CZ" sz="3600" b="0">
                <a:solidFill>
                  <a:srgbClr val="C00000"/>
                </a:solidFill>
                <a:latin typeface="Open Sans"/>
                <a:ea typeface="Open Sans"/>
                <a:cs typeface="Open Sans"/>
                <a:sym typeface="Open Sans"/>
              </a:rPr>
              <a:t>Bylo odpovězeno na dnešní otázky?</a:t>
            </a:r>
            <a:r>
              <a:rPr lang="cs-CZ" sz="4000" b="0">
                <a:solidFill>
                  <a:srgbClr val="C00000"/>
                </a:solidFill>
                <a:latin typeface="Open Sans"/>
                <a:ea typeface="Open Sans"/>
                <a:cs typeface="Open Sans"/>
                <a:sym typeface="Open Sans"/>
              </a:rPr>
              <a:t> </a:t>
            </a:r>
          </a:p>
        </p:txBody>
      </p:sp>
      <p:sp>
        <p:nvSpPr>
          <p:cNvPr id="404" name="Shape 404"/>
          <p:cNvSpPr txBox="1">
            <a:spLocks noGrp="1"/>
          </p:cNvSpPr>
          <p:nvPr>
            <p:ph type="body" idx="1"/>
          </p:nvPr>
        </p:nvSpPr>
        <p:spPr>
          <a:xfrm>
            <a:off x="463609" y="1411941"/>
            <a:ext cx="8229600" cy="4495800"/>
          </a:xfrm>
          <a:prstGeom prst="rect">
            <a:avLst/>
          </a:prstGeom>
          <a:noFill/>
          <a:ln>
            <a:noFill/>
          </a:ln>
        </p:spPr>
        <p:txBody>
          <a:bodyPr wrap="square" lIns="91425" tIns="45700" rIns="91425" bIns="45700" anchor="t" anchorCtr="0">
            <a:noAutofit/>
          </a:bodyPr>
          <a:lstStyle/>
          <a:p>
            <a:pPr marL="514350" marR="0" lvl="0" indent="-514350" algn="l" rtl="0">
              <a:spcBef>
                <a:spcPts val="0"/>
              </a:spcBef>
              <a:spcAft>
                <a:spcPts val="0"/>
              </a:spcAft>
              <a:buClr>
                <a:schemeClr val="dk1"/>
              </a:buClr>
              <a:buSzPct val="100000"/>
              <a:buFont typeface="Open Sans"/>
              <a:buAutoNum type="arabicPeriod"/>
            </a:pPr>
            <a:r>
              <a:rPr lang="cs-CZ" sz="3200" b="0" i="0" u="none" strike="noStrike" cap="none">
                <a:solidFill>
                  <a:schemeClr val="dk1"/>
                </a:solidFill>
                <a:latin typeface="Open Sans"/>
                <a:ea typeface="Open Sans"/>
                <a:cs typeface="Open Sans"/>
                <a:sym typeface="Open Sans"/>
              </a:rPr>
              <a:t>Kdo jsou „mileniálové“ a čím se liší jejich „informační chování</a:t>
            </a:r>
            <a:r>
              <a:rPr lang="cs-CZ"/>
              <a:t>?”</a:t>
            </a:r>
          </a:p>
          <a:p>
            <a:pPr marL="514350" marR="0" lvl="0" indent="-514350" algn="l" rtl="0">
              <a:spcBef>
                <a:spcPts val="640"/>
              </a:spcBef>
              <a:spcAft>
                <a:spcPts val="0"/>
              </a:spcAft>
              <a:buClr>
                <a:schemeClr val="dk1"/>
              </a:buClr>
              <a:buSzPct val="100000"/>
              <a:buFont typeface="Open Sans"/>
              <a:buAutoNum type="arabicPeriod"/>
            </a:pPr>
            <a:r>
              <a:rPr lang="cs-CZ" sz="3200" b="0" i="0" u="none" strike="noStrike" cap="none">
                <a:solidFill>
                  <a:schemeClr val="dk1"/>
                </a:solidFill>
                <a:latin typeface="Open Sans"/>
                <a:ea typeface="Open Sans"/>
                <a:cs typeface="Open Sans"/>
                <a:sym typeface="Open Sans"/>
              </a:rPr>
              <a:t>Jaké mezery jsme identifikovali u </a:t>
            </a:r>
            <a:r>
              <a:rPr lang="cs-CZ"/>
              <a:t>“</a:t>
            </a:r>
            <a:r>
              <a:rPr lang="cs-CZ" sz="3200" b="0" i="0" u="none" strike="noStrike" cap="none">
                <a:solidFill>
                  <a:schemeClr val="dk1"/>
                </a:solidFill>
                <a:latin typeface="Open Sans"/>
                <a:ea typeface="Open Sans"/>
                <a:cs typeface="Open Sans"/>
                <a:sym typeface="Open Sans"/>
              </a:rPr>
              <a:t>mileniálů</a:t>
            </a:r>
            <a:r>
              <a:rPr lang="cs-CZ"/>
              <a:t>”</a:t>
            </a:r>
            <a:r>
              <a:rPr lang="cs-CZ" sz="3200" b="0" i="0" u="none" strike="noStrike" cap="none">
                <a:solidFill>
                  <a:schemeClr val="dk1"/>
                </a:solidFill>
                <a:latin typeface="Open Sans"/>
                <a:ea typeface="Open Sans"/>
                <a:cs typeface="Open Sans"/>
                <a:sym typeface="Open Sans"/>
              </a:rPr>
              <a:t> pokud jde o práci s informacemi a jak to ovlivňuje jejich VŠ studium? </a:t>
            </a:r>
          </a:p>
          <a:p>
            <a:pPr marL="514350" marR="0" lvl="0" indent="-514350" algn="l" rtl="0">
              <a:spcBef>
                <a:spcPts val="640"/>
              </a:spcBef>
              <a:spcAft>
                <a:spcPts val="0"/>
              </a:spcAft>
              <a:buClr>
                <a:schemeClr val="dk1"/>
              </a:buClr>
              <a:buSzPct val="100000"/>
              <a:buFont typeface="Open Sans"/>
              <a:buAutoNum type="arabicPeriod"/>
            </a:pPr>
            <a:r>
              <a:rPr lang="cs-CZ" sz="3200" b="0" i="0" u="none" strike="noStrike" cap="none">
                <a:solidFill>
                  <a:schemeClr val="dk1"/>
                </a:solidFill>
                <a:latin typeface="Open Sans"/>
                <a:ea typeface="Open Sans"/>
                <a:cs typeface="Open Sans"/>
                <a:sym typeface="Open Sans"/>
              </a:rPr>
              <a:t>Jak můžeme mileniálům usnadnit přechod na univerzitu?</a:t>
            </a:r>
          </a:p>
          <a:p>
            <a:pPr marL="0" marR="0" lvl="0" indent="-203200" algn="l" rtl="0">
              <a:spcBef>
                <a:spcPts val="640"/>
              </a:spcBef>
              <a:spcAft>
                <a:spcPts val="0"/>
              </a:spcAft>
              <a:buClr>
                <a:schemeClr val="dk1"/>
              </a:buClr>
              <a:buSzPct val="100000"/>
              <a:buFont typeface="Arial"/>
              <a:buNone/>
            </a:pPr>
            <a:endParaRPr sz="3200" b="0" i="0" u="none" strike="noStrike" cap="none">
              <a:solidFill>
                <a:srgbClr val="C00000"/>
              </a:solidFill>
              <a:latin typeface="Open Sans"/>
              <a:ea typeface="Open Sans"/>
              <a:cs typeface="Open Sans"/>
              <a:sym typeface="Open Sans"/>
            </a:endParaRPr>
          </a:p>
          <a:p>
            <a:pPr marL="0" marR="0" lvl="0" indent="-203200" algn="l" rtl="0">
              <a:spcBef>
                <a:spcPts val="640"/>
              </a:spcBef>
              <a:spcAft>
                <a:spcPts val="0"/>
              </a:spcAft>
              <a:buClr>
                <a:schemeClr val="dk1"/>
              </a:buClr>
              <a:buSzPct val="100000"/>
              <a:buFont typeface="Arial"/>
              <a:buNone/>
            </a:pPr>
            <a:endParaRPr sz="3200" b="0" i="0" u="none" strike="noStrike" cap="none">
              <a:solidFill>
                <a:schemeClr val="dk1"/>
              </a:solidFill>
              <a:latin typeface="Open Sans"/>
              <a:ea typeface="Open Sans"/>
              <a:cs typeface="Open Sans"/>
              <a:sym typeface="Open Sans"/>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409"/>
        <p:cNvGrpSpPr/>
        <p:nvPr/>
      </p:nvGrpSpPr>
      <p:grpSpPr>
        <a:xfrm>
          <a:off x="0" y="0"/>
          <a:ext cx="0" cy="0"/>
          <a:chOff x="0" y="0"/>
          <a:chExt cx="0" cy="0"/>
        </a:xfrm>
      </p:grpSpPr>
      <p:sp>
        <p:nvSpPr>
          <p:cNvPr id="410" name="Shape 410"/>
          <p:cNvSpPr txBox="1">
            <a:spLocks noGrp="1"/>
          </p:cNvSpPr>
          <p:nvPr>
            <p:ph type="title"/>
          </p:nvPr>
        </p:nvSpPr>
        <p:spPr>
          <a:xfrm>
            <a:off x="461749" y="659297"/>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SzPct val="25000"/>
              <a:buNone/>
            </a:pPr>
            <a:r>
              <a:rPr lang="cs-CZ" sz="3200" b="0" i="0" u="none" strike="noStrike" cap="none">
                <a:solidFill>
                  <a:srgbClr val="C00000"/>
                </a:solidFill>
                <a:latin typeface="Open Sans"/>
                <a:ea typeface="Open Sans"/>
                <a:cs typeface="Open Sans"/>
                <a:sym typeface="Open Sans"/>
              </a:rPr>
              <a:t>Děkuji za pozornost, diskuzi a podněty!</a:t>
            </a:r>
            <a:r>
              <a:rPr lang="cs-CZ" sz="4400" b="0" i="0" u="none" strike="noStrike" cap="none">
                <a:solidFill>
                  <a:srgbClr val="C00000"/>
                </a:solidFill>
                <a:latin typeface="Open Sans"/>
                <a:ea typeface="Open Sans"/>
                <a:cs typeface="Open Sans"/>
                <a:sym typeface="Open Sans"/>
              </a:rPr>
              <a:t/>
            </a:r>
            <a:br>
              <a:rPr lang="cs-CZ" sz="4400" b="0" i="0" u="none" strike="noStrike" cap="none">
                <a:solidFill>
                  <a:srgbClr val="C00000"/>
                </a:solidFill>
                <a:latin typeface="Open Sans"/>
                <a:ea typeface="Open Sans"/>
                <a:cs typeface="Open Sans"/>
                <a:sym typeface="Open Sans"/>
              </a:rPr>
            </a:br>
            <a:r>
              <a:rPr lang="cs-CZ" sz="4400" b="0" i="0" u="none" strike="noStrike" cap="none">
                <a:solidFill>
                  <a:schemeClr val="dk1"/>
                </a:solidFill>
                <a:latin typeface="Open Sans"/>
                <a:ea typeface="Open Sans"/>
                <a:cs typeface="Open Sans"/>
                <a:sym typeface="Open Sans"/>
              </a:rPr>
              <a:t/>
            </a:r>
            <a:br>
              <a:rPr lang="cs-CZ" sz="4400" b="0" i="0" u="none" strike="noStrike" cap="none">
                <a:solidFill>
                  <a:schemeClr val="dk1"/>
                </a:solidFill>
                <a:latin typeface="Open Sans"/>
                <a:ea typeface="Open Sans"/>
                <a:cs typeface="Open Sans"/>
                <a:sym typeface="Open Sans"/>
              </a:rPr>
            </a:br>
            <a:endParaRPr lang="cs-CZ" sz="4400" b="0" i="0" u="none" strike="noStrike" cap="none">
              <a:solidFill>
                <a:schemeClr val="dk1"/>
              </a:solidFill>
              <a:latin typeface="Open Sans"/>
              <a:ea typeface="Open Sans"/>
              <a:cs typeface="Open Sans"/>
              <a:sym typeface="Open Sans"/>
            </a:endParaRPr>
          </a:p>
        </p:txBody>
      </p:sp>
      <p:sp>
        <p:nvSpPr>
          <p:cNvPr id="411" name="Shape 411"/>
          <p:cNvSpPr txBox="1"/>
          <p:nvPr/>
        </p:nvSpPr>
        <p:spPr>
          <a:xfrm>
            <a:off x="1165746" y="1230797"/>
            <a:ext cx="2044149" cy="369332"/>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cs-CZ" sz="1800" b="1">
                <a:solidFill>
                  <a:schemeClr val="lt1"/>
                </a:solidFill>
                <a:latin typeface="Open Sans"/>
                <a:ea typeface="Open Sans"/>
                <a:cs typeface="Open Sans"/>
                <a:sym typeface="Open Sans"/>
              </a:rPr>
              <a:t>Nadané studenty</a:t>
            </a:r>
          </a:p>
        </p:txBody>
      </p:sp>
      <p:sp>
        <p:nvSpPr>
          <p:cNvPr id="412" name="Shape 412"/>
          <p:cNvSpPr txBox="1"/>
          <p:nvPr/>
        </p:nvSpPr>
        <p:spPr>
          <a:xfrm>
            <a:off x="1170295" y="3660038"/>
            <a:ext cx="2249334" cy="369332"/>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cs-CZ" sz="1800" b="1">
                <a:solidFill>
                  <a:schemeClr val="lt1"/>
                </a:solidFill>
                <a:latin typeface="Open Sans"/>
                <a:ea typeface="Open Sans"/>
                <a:cs typeface="Open Sans"/>
                <a:sym typeface="Open Sans"/>
              </a:rPr>
              <a:t>Motivované učitele</a:t>
            </a:r>
          </a:p>
        </p:txBody>
      </p:sp>
      <p:sp>
        <p:nvSpPr>
          <p:cNvPr id="413" name="Shape 413"/>
          <p:cNvSpPr txBox="1">
            <a:spLocks noGrp="1"/>
          </p:cNvSpPr>
          <p:nvPr>
            <p:ph type="body" idx="1"/>
          </p:nvPr>
        </p:nvSpPr>
        <p:spPr>
          <a:xfrm>
            <a:off x="4114800" y="2159738"/>
            <a:ext cx="4716243" cy="3811167"/>
          </a:xfrm>
          <a:prstGeom prst="rect">
            <a:avLst/>
          </a:prstGeom>
          <a:noFill/>
          <a:ln>
            <a:noFill/>
          </a:ln>
        </p:spPr>
        <p:txBody>
          <a:bodyPr wrap="square" lIns="91425" tIns="45700" rIns="91425" bIns="45700" anchor="t" anchorCtr="0">
            <a:noAutofit/>
          </a:bodyPr>
          <a:lstStyle/>
          <a:p>
            <a:pPr marL="0" marR="0" lvl="0" indent="-114300" algn="l" rtl="0">
              <a:spcBef>
                <a:spcPts val="0"/>
              </a:spcBef>
              <a:spcAft>
                <a:spcPts val="0"/>
              </a:spcAft>
              <a:buClr>
                <a:schemeClr val="dk1"/>
              </a:buClr>
              <a:buSzPct val="100000"/>
              <a:buFont typeface="Arial"/>
              <a:buNone/>
            </a:pPr>
            <a:r>
              <a:rPr lang="cs-CZ" sz="1800" b="0" i="0" u="sng" strike="noStrike" cap="none">
                <a:solidFill>
                  <a:schemeClr val="hlink"/>
                </a:solidFill>
                <a:latin typeface="Open Sans"/>
                <a:ea typeface="Open Sans"/>
                <a:cs typeface="Open Sans"/>
                <a:sym typeface="Open Sans"/>
                <a:hlinkClick r:id="rId3"/>
              </a:rPr>
              <a:t>Alena.chodounska@techlib.cz</a:t>
            </a:r>
            <a:r>
              <a:rPr lang="cs-CZ" sz="1800" b="0" i="0" u="none" strike="noStrike" cap="none">
                <a:solidFill>
                  <a:schemeClr val="dk1"/>
                </a:solidFill>
                <a:latin typeface="Open Sans"/>
                <a:ea typeface="Open Sans"/>
                <a:cs typeface="Open Sans"/>
                <a:sym typeface="Open Sans"/>
              </a:rPr>
              <a:t> </a:t>
            </a:r>
          </a:p>
          <a:p>
            <a:pPr marL="0" marR="0" lvl="0" indent="-114300" algn="l" rtl="0">
              <a:spcBef>
                <a:spcPts val="360"/>
              </a:spcBef>
              <a:spcAft>
                <a:spcPts val="0"/>
              </a:spcAft>
              <a:buClr>
                <a:schemeClr val="dk1"/>
              </a:buClr>
              <a:buSzPct val="100000"/>
              <a:buFont typeface="Arial"/>
              <a:buNone/>
            </a:pPr>
            <a:r>
              <a:rPr lang="cs-CZ" sz="1800" b="0" i="0" u="none" strike="noStrike" cap="none">
                <a:solidFill>
                  <a:schemeClr val="dk1"/>
                </a:solidFill>
                <a:latin typeface="Open Sans"/>
                <a:ea typeface="Open Sans"/>
                <a:cs typeface="Open Sans"/>
                <a:sym typeface="Open Sans"/>
              </a:rPr>
              <a:t>773 850 851</a:t>
            </a:r>
          </a:p>
          <a:p>
            <a:pPr marL="0" marR="0" lvl="0" indent="-114300" algn="l" rtl="0">
              <a:spcBef>
                <a:spcPts val="360"/>
              </a:spcBef>
              <a:spcAft>
                <a:spcPts val="0"/>
              </a:spcAft>
              <a:buClr>
                <a:schemeClr val="dk1"/>
              </a:buClr>
              <a:buSzPct val="100000"/>
              <a:buFont typeface="Arial"/>
              <a:buNone/>
            </a:pPr>
            <a:r>
              <a:rPr lang="cs-CZ" sz="1800" b="0" i="0" u="sng" strike="noStrike" cap="none">
                <a:solidFill>
                  <a:schemeClr val="hlink"/>
                </a:solidFill>
                <a:latin typeface="Open Sans"/>
                <a:ea typeface="Open Sans"/>
                <a:cs typeface="Open Sans"/>
                <a:sym typeface="Open Sans"/>
                <a:hlinkClick r:id="rId4"/>
              </a:rPr>
              <a:t>https://www.techlib.cz/cs/83767</a:t>
            </a:r>
            <a:r>
              <a:rPr lang="cs-CZ" sz="1800" b="0" i="0" u="none" strike="noStrike" cap="none">
                <a:solidFill>
                  <a:schemeClr val="dk1"/>
                </a:solidFill>
                <a:latin typeface="Open Sans"/>
                <a:ea typeface="Open Sans"/>
                <a:cs typeface="Open Sans"/>
                <a:sym typeface="Open Sans"/>
              </a:rPr>
              <a:t> </a:t>
            </a:r>
          </a:p>
        </p:txBody>
      </p:sp>
      <p:pic>
        <p:nvPicPr>
          <p:cNvPr id="414" name="Shape 414"/>
          <p:cNvPicPr preferRelativeResize="0"/>
          <p:nvPr/>
        </p:nvPicPr>
        <p:blipFill rotWithShape="1">
          <a:blip r:embed="rId5">
            <a:alphaModFix/>
          </a:blip>
          <a:srcRect l="21429" t="19048" r="50952" b="13142"/>
          <a:stretch/>
        </p:blipFill>
        <p:spPr>
          <a:xfrm>
            <a:off x="923894" y="1230796"/>
            <a:ext cx="3052838" cy="4701021"/>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p:nvPr/>
        </p:nvSpPr>
        <p:spPr>
          <a:xfrm>
            <a:off x="209536" y="4461954"/>
            <a:ext cx="5657864" cy="1632686"/>
          </a:xfrm>
          <a:custGeom>
            <a:avLst/>
            <a:gdLst/>
            <a:ahLst/>
            <a:cxnLst/>
            <a:rect l="0" t="0" r="0" b="0"/>
            <a:pathLst>
              <a:path w="120000" h="120000" extrusionOk="0">
                <a:moveTo>
                  <a:pt x="0" y="0"/>
                </a:moveTo>
                <a:lnTo>
                  <a:pt x="120000" y="0"/>
                </a:lnTo>
                <a:lnTo>
                  <a:pt x="120000" y="120000"/>
                </a:lnTo>
                <a:lnTo>
                  <a:pt x="0" y="120000"/>
                </a:lnTo>
                <a:close/>
              </a:path>
              <a:path w="120000" h="120000" fill="none" extrusionOk="0">
                <a:moveTo>
                  <a:pt x="-9999" y="0"/>
                </a:moveTo>
                <a:close/>
                <a:lnTo>
                  <a:pt x="-9999" y="120000"/>
                </a:lnTo>
              </a:path>
              <a:path w="120000" h="120000" fill="none" extrusionOk="0">
                <a:moveTo>
                  <a:pt x="-9999" y="22499"/>
                </a:moveTo>
                <a:lnTo>
                  <a:pt x="-45999" y="135000"/>
                </a:lnTo>
              </a:path>
            </a:pathLst>
          </a:custGeom>
          <a:noFill/>
          <a:ln>
            <a:noFill/>
          </a:ln>
        </p:spPr>
        <p:txBody>
          <a:bodyPr wrap="square" lIns="91425" tIns="45700" rIns="91425" bIns="45700" anchor="ctr" anchorCtr="1">
            <a:noAutofit/>
          </a:bodyPr>
          <a:lstStyle/>
          <a:p>
            <a:pPr marL="0" marR="0" lvl="0" indent="0" algn="l" rtl="0">
              <a:lnSpc>
                <a:spcPct val="75000"/>
              </a:lnSpc>
              <a:spcBef>
                <a:spcPts val="0"/>
              </a:spcBef>
              <a:spcAft>
                <a:spcPts val="0"/>
              </a:spcAft>
              <a:buNone/>
            </a:pPr>
            <a:endParaRPr sz="900" b="0" i="0" u="none" strike="noStrike" cap="none">
              <a:solidFill>
                <a:schemeClr val="dk1"/>
              </a:solidFill>
              <a:latin typeface="Open Sans"/>
              <a:ea typeface="Open Sans"/>
              <a:cs typeface="Open Sans"/>
              <a:sym typeface="Open Sans"/>
            </a:endParaRPr>
          </a:p>
        </p:txBody>
      </p:sp>
      <p:sp>
        <p:nvSpPr>
          <p:cNvPr id="124" name="Shape 124"/>
          <p:cNvSpPr txBox="1"/>
          <p:nvPr/>
        </p:nvSpPr>
        <p:spPr>
          <a:xfrm>
            <a:off x="-76200" y="1476875"/>
            <a:ext cx="5532000" cy="3171300"/>
          </a:xfrm>
          <a:prstGeom prst="rect">
            <a:avLst/>
          </a:prstGeom>
          <a:noFill/>
          <a:ln>
            <a:noFill/>
          </a:ln>
        </p:spPr>
        <p:txBody>
          <a:bodyPr wrap="square" lIns="68575" tIns="34275" rIns="68575" bIns="34275" anchor="t" anchorCtr="0">
            <a:noAutofit/>
          </a:bodyPr>
          <a:lstStyle/>
          <a:p>
            <a:pPr marL="742950" marR="0" lvl="1" indent="-285750" algn="l" rtl="0">
              <a:spcBef>
                <a:spcPts val="0"/>
              </a:spcBef>
              <a:spcAft>
                <a:spcPts val="0"/>
              </a:spcAft>
              <a:buClr>
                <a:schemeClr val="dk1"/>
              </a:buClr>
              <a:buSzPct val="100000"/>
              <a:buFont typeface="Arial"/>
              <a:buChar char="•"/>
            </a:pPr>
            <a:r>
              <a:rPr lang="cs-CZ" sz="1800" b="0" i="0" u="none" strike="noStrike" cap="none" dirty="0">
                <a:solidFill>
                  <a:schemeClr val="dk1"/>
                </a:solidFill>
                <a:latin typeface="Open Sans"/>
                <a:ea typeface="Open Sans"/>
                <a:cs typeface="Open Sans"/>
                <a:sym typeface="Open Sans"/>
              </a:rPr>
              <a:t>Pomoc se zpracováním školních prací, projektů a článků</a:t>
            </a:r>
          </a:p>
          <a:p>
            <a:pPr marL="742950" marR="0" lvl="1" indent="-285750" algn="l" rtl="0">
              <a:spcBef>
                <a:spcPts val="360"/>
              </a:spcBef>
              <a:spcAft>
                <a:spcPts val="0"/>
              </a:spcAft>
              <a:buClr>
                <a:schemeClr val="dk1"/>
              </a:buClr>
              <a:buSzPct val="100000"/>
              <a:buFont typeface="Arial"/>
              <a:buChar char="•"/>
            </a:pPr>
            <a:r>
              <a:rPr lang="cs-CZ" sz="1800" b="0" i="0" u="none" strike="noStrike" cap="none" dirty="0">
                <a:solidFill>
                  <a:schemeClr val="dk1"/>
                </a:solidFill>
                <a:latin typeface="Open Sans"/>
                <a:ea typeface="Open Sans"/>
                <a:cs typeface="Open Sans"/>
                <a:sym typeface="Open Sans"/>
              </a:rPr>
              <a:t>Efektivní vyhledávání</a:t>
            </a:r>
          </a:p>
          <a:p>
            <a:pPr marL="742950" marR="0" lvl="1" indent="-285750" algn="l" rtl="0">
              <a:spcBef>
                <a:spcPts val="360"/>
              </a:spcBef>
              <a:spcAft>
                <a:spcPts val="0"/>
              </a:spcAft>
              <a:buClr>
                <a:schemeClr val="dk1"/>
              </a:buClr>
              <a:buSzPct val="100000"/>
              <a:buFont typeface="Arial"/>
              <a:buChar char="•"/>
            </a:pPr>
            <a:r>
              <a:rPr lang="cs-CZ" sz="1800" b="0" i="0" u="none" strike="noStrike" cap="none" dirty="0">
                <a:solidFill>
                  <a:schemeClr val="dk1"/>
                </a:solidFill>
                <a:latin typeface="Open Sans"/>
                <a:ea typeface="Open Sans"/>
                <a:cs typeface="Open Sans"/>
                <a:sym typeface="Open Sans"/>
              </a:rPr>
              <a:t>Organizace práce a citování</a:t>
            </a:r>
          </a:p>
          <a:p>
            <a:pPr marL="742950" marR="0" lvl="1" indent="-285750" algn="l" rtl="0">
              <a:spcBef>
                <a:spcPts val="360"/>
              </a:spcBef>
              <a:spcAft>
                <a:spcPts val="0"/>
              </a:spcAft>
              <a:buClr>
                <a:schemeClr val="dk1"/>
              </a:buClr>
              <a:buSzPct val="100000"/>
              <a:buFont typeface="Arial"/>
              <a:buChar char="•"/>
            </a:pPr>
            <a:r>
              <a:rPr lang="cs-CZ" sz="1800" b="0" i="0" u="none" strike="noStrike" cap="none" dirty="0">
                <a:solidFill>
                  <a:schemeClr val="dk1"/>
                </a:solidFill>
                <a:latin typeface="Open Sans"/>
                <a:ea typeface="Open Sans"/>
                <a:cs typeface="Open Sans"/>
                <a:sym typeface="Open Sans"/>
              </a:rPr>
              <a:t>Příprava na konzultaci se školitelem</a:t>
            </a:r>
          </a:p>
          <a:p>
            <a:pPr marL="742950" marR="0" lvl="1" indent="-285750" algn="l" rtl="0">
              <a:spcBef>
                <a:spcPts val="360"/>
              </a:spcBef>
              <a:spcAft>
                <a:spcPts val="0"/>
              </a:spcAft>
              <a:buClr>
                <a:schemeClr val="dk1"/>
              </a:buClr>
              <a:buSzPct val="100000"/>
              <a:buFont typeface="Arial"/>
              <a:buChar char="•"/>
            </a:pPr>
            <a:r>
              <a:rPr lang="cs-CZ" sz="1800" b="0" i="0" u="none" strike="noStrike" cap="none" dirty="0">
                <a:solidFill>
                  <a:schemeClr val="dk1"/>
                </a:solidFill>
                <a:latin typeface="Open Sans"/>
                <a:ea typeface="Open Sans"/>
                <a:cs typeface="Open Sans"/>
                <a:sym typeface="Open Sans"/>
              </a:rPr>
              <a:t>Peer-to-peer přístup</a:t>
            </a:r>
          </a:p>
          <a:p>
            <a:pPr marL="342900" marR="0" lvl="1" indent="-114300" algn="l" rtl="0">
              <a:spcBef>
                <a:spcPts val="360"/>
              </a:spcBef>
              <a:spcAft>
                <a:spcPts val="0"/>
              </a:spcAft>
              <a:buClr>
                <a:schemeClr val="dk1"/>
              </a:buClr>
              <a:buFont typeface="Arial"/>
              <a:buNone/>
            </a:pPr>
            <a:endParaRPr sz="1800" b="0" i="0" u="none" strike="noStrike" cap="none" dirty="0">
              <a:solidFill>
                <a:schemeClr val="dk1"/>
              </a:solidFill>
              <a:latin typeface="Open Sans"/>
              <a:ea typeface="Open Sans"/>
              <a:cs typeface="Open Sans"/>
              <a:sym typeface="Open Sans"/>
            </a:endParaRPr>
          </a:p>
          <a:p>
            <a:pPr marL="742950" marR="0" lvl="1" indent="-285750" algn="l" rtl="0">
              <a:spcBef>
                <a:spcPts val="420"/>
              </a:spcBef>
              <a:spcAft>
                <a:spcPts val="0"/>
              </a:spcAft>
              <a:buClr>
                <a:schemeClr val="dk1"/>
              </a:buClr>
              <a:buFont typeface="Arial"/>
              <a:buNone/>
            </a:pPr>
            <a:endParaRPr sz="2100" b="0" i="0" u="none" strike="noStrike" cap="none" dirty="0">
              <a:solidFill>
                <a:schemeClr val="dk1"/>
              </a:solidFill>
              <a:latin typeface="Open Sans"/>
              <a:ea typeface="Open Sans"/>
              <a:cs typeface="Open Sans"/>
              <a:sym typeface="Open Sans"/>
            </a:endParaRPr>
          </a:p>
        </p:txBody>
      </p:sp>
      <p:pic>
        <p:nvPicPr>
          <p:cNvPr id="125" name="Shape 125"/>
          <p:cNvPicPr preferRelativeResize="0"/>
          <p:nvPr/>
        </p:nvPicPr>
        <p:blipFill rotWithShape="1">
          <a:blip r:embed="rId3">
            <a:alphaModFix/>
          </a:blip>
          <a:srcRect l="40951" t="-1" b="1010"/>
          <a:stretch/>
        </p:blipFill>
        <p:spPr>
          <a:xfrm>
            <a:off x="6128690" y="1398786"/>
            <a:ext cx="2121000" cy="2426400"/>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126" name="Shape 126"/>
          <p:cNvSpPr txBox="1">
            <a:spLocks noGrp="1"/>
          </p:cNvSpPr>
          <p:nvPr>
            <p:ph type="title"/>
          </p:nvPr>
        </p:nvSpPr>
        <p:spPr>
          <a:xfrm>
            <a:off x="228600" y="42276"/>
            <a:ext cx="8991600" cy="1288200"/>
          </a:xfrm>
          <a:prstGeom prst="rect">
            <a:avLst/>
          </a:prstGeom>
          <a:noFill/>
          <a:ln>
            <a:noFill/>
          </a:ln>
        </p:spPr>
        <p:txBody>
          <a:bodyPr wrap="square" lIns="91425" tIns="45700" rIns="91425" bIns="45700" anchor="ctr" anchorCtr="0">
            <a:noAutofit/>
          </a:bodyPr>
          <a:lstStyle/>
          <a:p>
            <a:pPr marL="0" marR="0" lvl="0" indent="0" algn="l" rtl="0">
              <a:spcBef>
                <a:spcPts val="0"/>
              </a:spcBef>
              <a:spcAft>
                <a:spcPts val="0"/>
              </a:spcAft>
              <a:buSzPct val="25000"/>
              <a:buNone/>
            </a:pPr>
            <a:r>
              <a:rPr lang="cs-CZ" sz="2000" b="0" i="0" u="none" strike="noStrike" cap="none">
                <a:solidFill>
                  <a:schemeClr val="dk1"/>
                </a:solidFill>
                <a:latin typeface="Open Sans"/>
                <a:ea typeface="Open Sans"/>
                <a:cs typeface="Open Sans"/>
                <a:sym typeface="Open Sans"/>
              </a:rPr>
              <a:t>Poskytujeme a dokumentujeme</a:t>
            </a:r>
            <a:r>
              <a:rPr lang="cs-CZ" sz="4400" b="0" i="0" u="none" strike="noStrike" cap="none">
                <a:solidFill>
                  <a:srgbClr val="C00000"/>
                </a:solidFill>
                <a:latin typeface="Open Sans"/>
                <a:ea typeface="Open Sans"/>
                <a:cs typeface="Open Sans"/>
                <a:sym typeface="Open Sans"/>
              </a:rPr>
              <a:t/>
            </a:r>
            <a:br>
              <a:rPr lang="cs-CZ" sz="4400" b="0" i="0" u="none" strike="noStrike" cap="none">
                <a:solidFill>
                  <a:srgbClr val="C00000"/>
                </a:solidFill>
                <a:latin typeface="Open Sans"/>
                <a:ea typeface="Open Sans"/>
                <a:cs typeface="Open Sans"/>
                <a:sym typeface="Open Sans"/>
              </a:rPr>
            </a:br>
            <a:r>
              <a:rPr lang="cs-CZ" sz="4400" b="0" i="0" u="none" strike="noStrike" cap="none">
                <a:solidFill>
                  <a:srgbClr val="C00000"/>
                </a:solidFill>
                <a:latin typeface="Open Sans"/>
                <a:ea typeface="Open Sans"/>
                <a:cs typeface="Open Sans"/>
                <a:sym typeface="Open Sans"/>
              </a:rPr>
              <a:t>individuální podporu</a:t>
            </a:r>
          </a:p>
        </p:txBody>
      </p:sp>
      <p:pic>
        <p:nvPicPr>
          <p:cNvPr id="127" name="Shape 127"/>
          <p:cNvPicPr preferRelativeResize="0"/>
          <p:nvPr/>
        </p:nvPicPr>
        <p:blipFill>
          <a:blip r:embed="rId4">
            <a:alphaModFix/>
          </a:blip>
          <a:stretch>
            <a:fillRect/>
          </a:stretch>
        </p:blipFill>
        <p:spPr>
          <a:xfrm>
            <a:off x="1044333" y="3585172"/>
            <a:ext cx="2697933" cy="2960484"/>
          </a:xfrm>
          <a:prstGeom prst="rect">
            <a:avLst/>
          </a:prstGeom>
          <a:solidFill>
            <a:srgbClr val="ECECEC"/>
          </a:solidFill>
          <a:ln>
            <a:noFill/>
          </a:ln>
          <a:effectLst>
            <a:outerShdw blurRad="57150" dist="37500" dir="7560000" sy="98000" kx="110000" ky="110000" algn="tl" rotWithShape="0">
              <a:srgbClr val="000000">
                <a:alpha val="20000"/>
              </a:srgbClr>
            </a:outerShdw>
          </a:effectLst>
        </p:spPr>
      </p:pic>
      <p:pic>
        <p:nvPicPr>
          <p:cNvPr id="128" name="Shape 128"/>
          <p:cNvPicPr preferRelativeResize="0"/>
          <p:nvPr/>
        </p:nvPicPr>
        <p:blipFill rotWithShape="1">
          <a:blip r:embed="rId5">
            <a:alphaModFix/>
          </a:blip>
          <a:srcRect l="19523" t="27904" r="30953" b="8857"/>
          <a:stretch/>
        </p:blipFill>
        <p:spPr>
          <a:xfrm>
            <a:off x="6239583" y="4518067"/>
            <a:ext cx="2202600" cy="1758000"/>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2" name="Obdélník 1"/>
          <p:cNvSpPr/>
          <p:nvPr/>
        </p:nvSpPr>
        <p:spPr>
          <a:xfrm>
            <a:off x="1481329" y="4137434"/>
            <a:ext cx="772984" cy="143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Shape 133"/>
          <p:cNvSpPr txBox="1"/>
          <p:nvPr/>
        </p:nvSpPr>
        <p:spPr>
          <a:xfrm>
            <a:off x="1616518" y="2355924"/>
            <a:ext cx="5979818" cy="1728147"/>
          </a:xfrm>
          <a:prstGeom prst="rect">
            <a:avLst/>
          </a:prstGeom>
          <a:noFill/>
          <a:ln>
            <a:noFill/>
          </a:ln>
        </p:spPr>
        <p:txBody>
          <a:bodyPr wrap="square" lIns="68575" tIns="34275" rIns="68575" bIns="34275" anchor="t" anchorCtr="0">
            <a:noAutofit/>
          </a:bodyPr>
          <a:lstStyle/>
          <a:p>
            <a:pPr marL="342900" marR="0" lvl="0" indent="-342900" algn="l" rtl="0">
              <a:spcBef>
                <a:spcPts val="0"/>
              </a:spcBef>
              <a:spcAft>
                <a:spcPts val="0"/>
              </a:spcAft>
              <a:buClr>
                <a:schemeClr val="accent1"/>
              </a:buClr>
              <a:buFont typeface="Arial"/>
              <a:buNone/>
            </a:pPr>
            <a:endParaRPr sz="2100" b="1">
              <a:solidFill>
                <a:schemeClr val="dk1"/>
              </a:solidFill>
              <a:latin typeface="Open Sans"/>
              <a:ea typeface="Open Sans"/>
              <a:cs typeface="Open Sans"/>
              <a:sym typeface="Open Sans"/>
            </a:endParaRPr>
          </a:p>
        </p:txBody>
      </p:sp>
      <p:sp>
        <p:nvSpPr>
          <p:cNvPr id="134" name="Shape 134"/>
          <p:cNvSpPr txBox="1">
            <a:spLocks noGrp="1"/>
          </p:cNvSpPr>
          <p:nvPr>
            <p:ph type="title"/>
          </p:nvPr>
        </p:nvSpPr>
        <p:spPr>
          <a:xfrm>
            <a:off x="265437" y="91399"/>
            <a:ext cx="8229600" cy="1143000"/>
          </a:xfrm>
          <a:prstGeom prst="rect">
            <a:avLst/>
          </a:prstGeom>
          <a:noFill/>
          <a:ln>
            <a:noFill/>
          </a:ln>
        </p:spPr>
        <p:txBody>
          <a:bodyPr wrap="square" lIns="91425" tIns="45700" rIns="91425" bIns="45700" anchor="ctr" anchorCtr="0">
            <a:noAutofit/>
          </a:bodyPr>
          <a:lstStyle/>
          <a:p>
            <a:pPr marL="0" marR="0" lvl="0" indent="0" algn="l" rtl="0">
              <a:spcBef>
                <a:spcPts val="0"/>
              </a:spcBef>
              <a:spcAft>
                <a:spcPts val="0"/>
              </a:spcAft>
              <a:buSzPct val="25000"/>
              <a:buNone/>
            </a:pPr>
            <a:r>
              <a:rPr lang="cs-CZ" sz="2000" b="0" i="0" u="none" strike="noStrike" cap="none">
                <a:solidFill>
                  <a:schemeClr val="dk1"/>
                </a:solidFill>
                <a:latin typeface="Open Sans"/>
                <a:ea typeface="Open Sans"/>
                <a:cs typeface="Open Sans"/>
                <a:sym typeface="Open Sans"/>
              </a:rPr>
              <a:t>Spolu s učiteli připravujeme a lektorujeme</a:t>
            </a:r>
            <a:r>
              <a:rPr lang="cs-CZ" sz="4000" b="0" i="0" u="none" strike="noStrike" cap="none">
                <a:solidFill>
                  <a:srgbClr val="C00000"/>
                </a:solidFill>
                <a:latin typeface="Open Sans"/>
                <a:ea typeface="Open Sans"/>
                <a:cs typeface="Open Sans"/>
                <a:sym typeface="Open Sans"/>
              </a:rPr>
              <a:t/>
            </a:r>
            <a:br>
              <a:rPr lang="cs-CZ" sz="4000" b="0" i="0" u="none" strike="noStrike" cap="none">
                <a:solidFill>
                  <a:srgbClr val="C00000"/>
                </a:solidFill>
                <a:latin typeface="Open Sans"/>
                <a:ea typeface="Open Sans"/>
                <a:cs typeface="Open Sans"/>
                <a:sym typeface="Open Sans"/>
              </a:rPr>
            </a:br>
            <a:r>
              <a:rPr lang="cs-CZ" sz="4000" b="0" i="0" u="none" strike="noStrike" cap="none">
                <a:solidFill>
                  <a:srgbClr val="C00000"/>
                </a:solidFill>
                <a:latin typeface="Open Sans"/>
                <a:ea typeface="Open Sans"/>
                <a:cs typeface="Open Sans"/>
                <a:sym typeface="Open Sans"/>
              </a:rPr>
              <a:t>workshopy pro studenty</a:t>
            </a:r>
          </a:p>
        </p:txBody>
      </p:sp>
      <p:sp>
        <p:nvSpPr>
          <p:cNvPr id="135" name="Shape 135"/>
          <p:cNvSpPr txBox="1">
            <a:spLocks noGrp="1"/>
          </p:cNvSpPr>
          <p:nvPr>
            <p:ph type="body" idx="4294967295"/>
          </p:nvPr>
        </p:nvSpPr>
        <p:spPr>
          <a:xfrm>
            <a:off x="457195" y="1442891"/>
            <a:ext cx="5081700" cy="1767000"/>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cs-CZ" sz="3200" b="0" i="0" u="none" strike="noStrike" cap="none">
                <a:solidFill>
                  <a:schemeClr val="dk1"/>
                </a:solidFill>
                <a:latin typeface="Open Sans"/>
                <a:ea typeface="Open Sans"/>
                <a:cs typeface="Open Sans"/>
                <a:sym typeface="Open Sans"/>
              </a:rPr>
              <a:t>Pomoc se zvládnutím závěrečné SŠ práce</a:t>
            </a:r>
          </a:p>
          <a:p>
            <a:pPr marL="342900" marR="0" lvl="0" indent="-342900" algn="l" rtl="0">
              <a:spcBef>
                <a:spcPts val="640"/>
              </a:spcBef>
              <a:spcAft>
                <a:spcPts val="0"/>
              </a:spcAft>
              <a:buClr>
                <a:schemeClr val="dk1"/>
              </a:buClr>
              <a:buSzPct val="100000"/>
              <a:buFont typeface="Arial"/>
              <a:buChar char="•"/>
            </a:pPr>
            <a:r>
              <a:rPr lang="cs-CZ" sz="3200" b="0" i="0" u="none" strike="noStrike" cap="none">
                <a:solidFill>
                  <a:schemeClr val="dk1"/>
                </a:solidFill>
                <a:latin typeface="Open Sans"/>
                <a:ea typeface="Open Sans"/>
                <a:cs typeface="Open Sans"/>
                <a:sym typeface="Open Sans"/>
              </a:rPr>
              <a:t>Lepší příprava na VŠ studium </a:t>
            </a:r>
          </a:p>
        </p:txBody>
      </p:sp>
      <p:sp>
        <p:nvSpPr>
          <p:cNvPr id="136" name="Shape 136"/>
          <p:cNvSpPr txBox="1"/>
          <p:nvPr/>
        </p:nvSpPr>
        <p:spPr>
          <a:xfrm>
            <a:off x="5336990" y="1679822"/>
            <a:ext cx="3807000" cy="2307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cs-CZ" sz="900" i="1">
                <a:solidFill>
                  <a:schemeClr val="dk1"/>
                </a:solidFill>
                <a:latin typeface="Open Sans"/>
                <a:ea typeface="Open Sans"/>
                <a:cs typeface="Open Sans"/>
                <a:sym typeface="Open Sans"/>
              </a:rPr>
              <a:t>Workshopy pro SŠ studenty, 1.1. 2017 – 20.10. 2017</a:t>
            </a:r>
          </a:p>
        </p:txBody>
      </p:sp>
      <p:sp>
        <p:nvSpPr>
          <p:cNvPr id="137" name="Shape 137"/>
          <p:cNvSpPr txBox="1"/>
          <p:nvPr/>
        </p:nvSpPr>
        <p:spPr>
          <a:xfrm>
            <a:off x="5336990" y="4529478"/>
            <a:ext cx="3807000" cy="2307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cs-CZ" sz="900" i="1">
                <a:solidFill>
                  <a:schemeClr val="dk1"/>
                </a:solidFill>
                <a:latin typeface="Open Sans"/>
                <a:ea typeface="Open Sans"/>
                <a:cs typeface="Open Sans"/>
                <a:sym typeface="Open Sans"/>
              </a:rPr>
              <a:t>Workshopy pro SŠ učitele v roce 2016</a:t>
            </a:r>
          </a:p>
        </p:txBody>
      </p:sp>
      <p:graphicFrame>
        <p:nvGraphicFramePr>
          <p:cNvPr id="138" name="Shape 138"/>
          <p:cNvGraphicFramePr/>
          <p:nvPr/>
        </p:nvGraphicFramePr>
        <p:xfrm>
          <a:off x="5423562" y="4773533"/>
          <a:ext cx="3387800" cy="834390"/>
        </p:xfrm>
        <a:graphic>
          <a:graphicData uri="http://schemas.openxmlformats.org/drawingml/2006/table">
            <a:tbl>
              <a:tblPr>
                <a:noFill/>
                <a:tableStyleId>{6D6DC0CE-DDA9-4413-9BC6-94E0E2A9603C}</a:tableStyleId>
              </a:tblPr>
              <a:tblGrid>
                <a:gridCol w="975350"/>
                <a:gridCol w="1197425"/>
                <a:gridCol w="1215025"/>
              </a:tblGrid>
              <a:tr h="285750">
                <a:tc>
                  <a:txBody>
                    <a:bodyPr/>
                    <a:lstStyle/>
                    <a:p>
                      <a:pPr marL="0" marR="0" lvl="0" indent="0" algn="l" rtl="0">
                        <a:spcBef>
                          <a:spcPts val="0"/>
                        </a:spcBef>
                        <a:buSzPct val="25000"/>
                        <a:buNone/>
                      </a:pPr>
                      <a:r>
                        <a:rPr lang="cs-CZ" sz="1200" b="1" u="none" strike="noStrike" cap="none">
                          <a:latin typeface="Arial"/>
                          <a:ea typeface="Arial"/>
                          <a:cs typeface="Arial"/>
                          <a:sym typeface="Arial"/>
                        </a:rPr>
                        <a:t>Datum</a:t>
                      </a:r>
                    </a:p>
                  </a:txBody>
                  <a:tcPr marL="0" marR="0" marT="0" marB="0" anchor="ctr"/>
                </a:tc>
                <a:tc>
                  <a:txBody>
                    <a:bodyPr/>
                    <a:lstStyle/>
                    <a:p>
                      <a:pPr marL="0" marR="0" lvl="0" indent="0" algn="l" rtl="0">
                        <a:spcBef>
                          <a:spcPts val="0"/>
                        </a:spcBef>
                        <a:buSzPct val="25000"/>
                        <a:buNone/>
                      </a:pPr>
                      <a:r>
                        <a:rPr lang="cs-CZ" sz="1200" b="1" u="none" strike="noStrike" cap="none">
                          <a:latin typeface="Arial"/>
                          <a:ea typeface="Arial"/>
                          <a:cs typeface="Arial"/>
                          <a:sym typeface="Arial"/>
                        </a:rPr>
                        <a:t>Počet lekcí</a:t>
                      </a:r>
                    </a:p>
                  </a:txBody>
                  <a:tcPr marL="0" marR="0" marT="0" marB="0" anchor="ctr"/>
                </a:tc>
                <a:tc>
                  <a:txBody>
                    <a:bodyPr/>
                    <a:lstStyle/>
                    <a:p>
                      <a:pPr marL="0" marR="0" lvl="0" indent="0" algn="l" rtl="0">
                        <a:spcBef>
                          <a:spcPts val="0"/>
                        </a:spcBef>
                        <a:buSzPct val="25000"/>
                        <a:buNone/>
                      </a:pPr>
                      <a:r>
                        <a:rPr lang="cs-CZ" sz="1200" b="1" u="none" strike="noStrike" cap="none">
                          <a:latin typeface="Arial"/>
                          <a:ea typeface="Arial"/>
                          <a:cs typeface="Arial"/>
                          <a:sym typeface="Arial"/>
                        </a:rPr>
                        <a:t>Počet účastníků</a:t>
                      </a:r>
                    </a:p>
                  </a:txBody>
                  <a:tcPr marL="0" marR="0" marT="0" marB="0" anchor="ctr"/>
                </a:tc>
              </a:tr>
              <a:tr h="157400">
                <a:tc>
                  <a:txBody>
                    <a:bodyPr/>
                    <a:lstStyle/>
                    <a:p>
                      <a:pPr marL="0" marR="0" lvl="0" indent="0" rtl="0">
                        <a:spcBef>
                          <a:spcPts val="0"/>
                        </a:spcBef>
                        <a:buSzPct val="25000"/>
                        <a:buNone/>
                      </a:pPr>
                      <a:r>
                        <a:rPr lang="cs-CZ" sz="1200" u="none" strike="noStrike" cap="none">
                          <a:latin typeface="Arial"/>
                          <a:ea typeface="Arial"/>
                          <a:cs typeface="Arial"/>
                          <a:sym typeface="Arial"/>
                        </a:rPr>
                        <a:t>7.10.2016</a:t>
                      </a:r>
                    </a:p>
                  </a:txBody>
                  <a:tcPr marL="0" marR="0" marT="0" marB="0" anchor="b"/>
                </a:tc>
                <a:tc>
                  <a:txBody>
                    <a:bodyPr/>
                    <a:lstStyle/>
                    <a:p>
                      <a:pPr marL="0" marR="0" lvl="0" indent="0" algn="r" rtl="0">
                        <a:spcBef>
                          <a:spcPts val="0"/>
                        </a:spcBef>
                        <a:buSzPct val="25000"/>
                        <a:buNone/>
                      </a:pPr>
                      <a:r>
                        <a:rPr lang="cs-CZ" sz="1200" u="none" strike="noStrike" cap="none">
                          <a:latin typeface="Arial"/>
                          <a:ea typeface="Arial"/>
                          <a:cs typeface="Arial"/>
                          <a:sym typeface="Arial"/>
                        </a:rPr>
                        <a:t>1</a:t>
                      </a:r>
                    </a:p>
                  </a:txBody>
                  <a:tcPr marL="0" marR="0" marT="0" marB="0" anchor="b"/>
                </a:tc>
                <a:tc>
                  <a:txBody>
                    <a:bodyPr/>
                    <a:lstStyle/>
                    <a:p>
                      <a:pPr marL="0" marR="0" lvl="0" indent="0" algn="r" rtl="0">
                        <a:spcBef>
                          <a:spcPts val="0"/>
                        </a:spcBef>
                        <a:buSzPct val="25000"/>
                        <a:buNone/>
                      </a:pPr>
                      <a:r>
                        <a:rPr lang="cs-CZ" sz="1200" u="none" strike="noStrike" cap="none">
                          <a:latin typeface="Arial"/>
                          <a:ea typeface="Arial"/>
                          <a:cs typeface="Arial"/>
                          <a:sym typeface="Arial"/>
                        </a:rPr>
                        <a:t>25</a:t>
                      </a:r>
                    </a:p>
                  </a:txBody>
                  <a:tcPr marL="0" marR="0" marT="0" marB="0" anchor="b"/>
                </a:tc>
              </a:tr>
              <a:tr h="175725">
                <a:tc>
                  <a:txBody>
                    <a:bodyPr/>
                    <a:lstStyle/>
                    <a:p>
                      <a:pPr marL="0" marR="0" lvl="0" indent="0" rtl="0">
                        <a:spcBef>
                          <a:spcPts val="0"/>
                        </a:spcBef>
                        <a:buSzPct val="25000"/>
                        <a:buNone/>
                      </a:pPr>
                      <a:r>
                        <a:rPr lang="cs-CZ" sz="1200" u="none" strike="noStrike" cap="none">
                          <a:latin typeface="Arial"/>
                          <a:ea typeface="Arial"/>
                          <a:cs typeface="Arial"/>
                          <a:sym typeface="Arial"/>
                        </a:rPr>
                        <a:t>18.11.2016</a:t>
                      </a:r>
                    </a:p>
                  </a:txBody>
                  <a:tcPr marL="0" marR="0" marT="0" marB="0" anchor="b"/>
                </a:tc>
                <a:tc>
                  <a:txBody>
                    <a:bodyPr/>
                    <a:lstStyle/>
                    <a:p>
                      <a:pPr marL="0" marR="0" lvl="0" indent="0" algn="r" rtl="0">
                        <a:spcBef>
                          <a:spcPts val="0"/>
                        </a:spcBef>
                        <a:buSzPct val="25000"/>
                        <a:buNone/>
                      </a:pPr>
                      <a:r>
                        <a:rPr lang="cs-CZ" sz="1200" u="none" strike="noStrike" cap="none">
                          <a:latin typeface="Arial"/>
                          <a:ea typeface="Arial"/>
                          <a:cs typeface="Arial"/>
                          <a:sym typeface="Arial"/>
                        </a:rPr>
                        <a:t>1</a:t>
                      </a:r>
                    </a:p>
                  </a:txBody>
                  <a:tcPr marL="0" marR="0" marT="0" marB="0" anchor="b"/>
                </a:tc>
                <a:tc>
                  <a:txBody>
                    <a:bodyPr/>
                    <a:lstStyle/>
                    <a:p>
                      <a:pPr marL="0" marR="0" lvl="0" indent="0" algn="r" rtl="0">
                        <a:spcBef>
                          <a:spcPts val="0"/>
                        </a:spcBef>
                        <a:buSzPct val="25000"/>
                        <a:buNone/>
                      </a:pPr>
                      <a:r>
                        <a:rPr lang="cs-CZ" sz="1200" u="none" strike="noStrike" cap="none">
                          <a:latin typeface="Arial"/>
                          <a:ea typeface="Arial"/>
                          <a:cs typeface="Arial"/>
                          <a:sym typeface="Arial"/>
                        </a:rPr>
                        <a:t>43</a:t>
                      </a:r>
                    </a:p>
                  </a:txBody>
                  <a:tcPr marL="0" marR="0" marT="0" marB="0" anchor="b"/>
                </a:tc>
              </a:tr>
              <a:tr h="175725">
                <a:tc>
                  <a:txBody>
                    <a:bodyPr/>
                    <a:lstStyle/>
                    <a:p>
                      <a:pPr marL="0" marR="0" lvl="0" indent="0" algn="l" rtl="0">
                        <a:spcBef>
                          <a:spcPts val="0"/>
                        </a:spcBef>
                        <a:buSzPct val="25000"/>
                        <a:buNone/>
                      </a:pPr>
                      <a:r>
                        <a:rPr lang="cs-CZ" sz="1200" u="none" strike="noStrike" cap="none">
                          <a:latin typeface="Arial"/>
                          <a:ea typeface="Arial"/>
                          <a:cs typeface="Arial"/>
                          <a:sym typeface="Arial"/>
                        </a:rPr>
                        <a:t>CELKEM</a:t>
                      </a:r>
                    </a:p>
                  </a:txBody>
                  <a:tcPr marL="0" marR="0" marT="0" marB="0" anchor="b"/>
                </a:tc>
                <a:tc>
                  <a:txBody>
                    <a:bodyPr/>
                    <a:lstStyle/>
                    <a:p>
                      <a:pPr marL="0" marR="0" lvl="0" indent="0" algn="r" rtl="0">
                        <a:spcBef>
                          <a:spcPts val="0"/>
                        </a:spcBef>
                        <a:buSzPct val="25000"/>
                        <a:buNone/>
                      </a:pPr>
                      <a:r>
                        <a:rPr lang="cs-CZ" sz="1200" u="none" strike="noStrike" cap="none">
                          <a:latin typeface="Arial"/>
                          <a:ea typeface="Arial"/>
                          <a:cs typeface="Arial"/>
                          <a:sym typeface="Arial"/>
                        </a:rPr>
                        <a:t>2</a:t>
                      </a:r>
                    </a:p>
                  </a:txBody>
                  <a:tcPr marL="0" marR="0" marT="0" marB="0" anchor="b"/>
                </a:tc>
                <a:tc>
                  <a:txBody>
                    <a:bodyPr/>
                    <a:lstStyle/>
                    <a:p>
                      <a:pPr marL="0" marR="0" lvl="0" indent="0" algn="r" rtl="0">
                        <a:spcBef>
                          <a:spcPts val="0"/>
                        </a:spcBef>
                        <a:buSzPct val="25000"/>
                        <a:buNone/>
                      </a:pPr>
                      <a:r>
                        <a:rPr lang="cs-CZ" sz="1200" u="none" strike="noStrike" cap="none">
                          <a:latin typeface="Arial"/>
                          <a:ea typeface="Arial"/>
                          <a:cs typeface="Arial"/>
                          <a:sym typeface="Arial"/>
                        </a:rPr>
                        <a:t>68</a:t>
                      </a:r>
                    </a:p>
                  </a:txBody>
                  <a:tcPr marL="0" marR="0" marT="0" marB="0" anchor="b"/>
                </a:tc>
              </a:tr>
            </a:tbl>
          </a:graphicData>
        </a:graphic>
      </p:graphicFrame>
      <p:pic>
        <p:nvPicPr>
          <p:cNvPr id="139" name="Shape 139"/>
          <p:cNvPicPr preferRelativeResize="0"/>
          <p:nvPr/>
        </p:nvPicPr>
        <p:blipFill rotWithShape="1">
          <a:blip r:embed="rId3">
            <a:alphaModFix/>
          </a:blip>
          <a:srcRect/>
          <a:stretch/>
        </p:blipFill>
        <p:spPr>
          <a:xfrm>
            <a:off x="457200" y="3941644"/>
            <a:ext cx="4512434" cy="2158904"/>
          </a:xfrm>
          <a:prstGeom prst="rect">
            <a:avLst/>
          </a:prstGeom>
          <a:noFill/>
          <a:ln>
            <a:noFill/>
          </a:ln>
        </p:spPr>
      </p:pic>
      <p:graphicFrame>
        <p:nvGraphicFramePr>
          <p:cNvPr id="140" name="Shape 140"/>
          <p:cNvGraphicFramePr/>
          <p:nvPr/>
        </p:nvGraphicFramePr>
        <p:xfrm>
          <a:off x="5423562" y="1952582"/>
          <a:ext cx="3310400" cy="2256830"/>
        </p:xfrm>
        <a:graphic>
          <a:graphicData uri="http://schemas.openxmlformats.org/drawingml/2006/table">
            <a:tbl>
              <a:tblPr>
                <a:noFill/>
                <a:tableStyleId>{6D6DC0CE-DDA9-4413-9BC6-94E0E2A9603C}</a:tableStyleId>
              </a:tblPr>
              <a:tblGrid>
                <a:gridCol w="878600"/>
                <a:gridCol w="1251400"/>
                <a:gridCol w="1180400"/>
              </a:tblGrid>
              <a:tr h="245150">
                <a:tc>
                  <a:txBody>
                    <a:bodyPr/>
                    <a:lstStyle/>
                    <a:p>
                      <a:pPr marL="0" marR="0" lvl="0" indent="0" algn="l" rtl="0">
                        <a:spcBef>
                          <a:spcPts val="0"/>
                        </a:spcBef>
                        <a:buSzPct val="25000"/>
                        <a:buNone/>
                      </a:pPr>
                      <a:r>
                        <a:rPr lang="cs-CZ" sz="1200" b="1" u="none" strike="noStrike" cap="none">
                          <a:latin typeface="Arial"/>
                          <a:ea typeface="Arial"/>
                          <a:cs typeface="Arial"/>
                          <a:sym typeface="Arial"/>
                        </a:rPr>
                        <a:t>Datum</a:t>
                      </a:r>
                    </a:p>
                  </a:txBody>
                  <a:tcPr marL="0" marR="0" marT="0" marB="0" anchor="ctr"/>
                </a:tc>
                <a:tc>
                  <a:txBody>
                    <a:bodyPr/>
                    <a:lstStyle/>
                    <a:p>
                      <a:pPr marL="0" marR="0" lvl="0" indent="0" algn="l" rtl="0">
                        <a:spcBef>
                          <a:spcPts val="0"/>
                        </a:spcBef>
                        <a:buSzPct val="25000"/>
                        <a:buNone/>
                      </a:pPr>
                      <a:r>
                        <a:rPr lang="cs-CZ" sz="1200" b="1" u="none" strike="noStrike" cap="none">
                          <a:latin typeface="Arial"/>
                          <a:ea typeface="Arial"/>
                          <a:cs typeface="Arial"/>
                          <a:sym typeface="Arial"/>
                        </a:rPr>
                        <a:t>Počet lekcí</a:t>
                      </a:r>
                    </a:p>
                  </a:txBody>
                  <a:tcPr marL="0" marR="0" marT="0" marB="0" anchor="ctr"/>
                </a:tc>
                <a:tc>
                  <a:txBody>
                    <a:bodyPr/>
                    <a:lstStyle/>
                    <a:p>
                      <a:pPr marL="0" marR="0" lvl="0" indent="0" algn="l" rtl="0">
                        <a:spcBef>
                          <a:spcPts val="0"/>
                        </a:spcBef>
                        <a:buSzPct val="25000"/>
                        <a:buNone/>
                      </a:pPr>
                      <a:r>
                        <a:rPr lang="cs-CZ" sz="1200" b="1" u="none" strike="noStrike" cap="none">
                          <a:latin typeface="Arial"/>
                          <a:ea typeface="Arial"/>
                          <a:cs typeface="Arial"/>
                          <a:sym typeface="Arial"/>
                        </a:rPr>
                        <a:t>Počet účastníků</a:t>
                      </a:r>
                    </a:p>
                  </a:txBody>
                  <a:tcPr marL="0" marR="0" marT="0" marB="0" anchor="ctr"/>
                </a:tc>
              </a:tr>
              <a:tr h="165750">
                <a:tc>
                  <a:txBody>
                    <a:bodyPr/>
                    <a:lstStyle/>
                    <a:p>
                      <a:pPr marL="0" marR="0" lvl="0" indent="0" rtl="0">
                        <a:spcBef>
                          <a:spcPts val="0"/>
                        </a:spcBef>
                        <a:buSzPct val="25000"/>
                        <a:buNone/>
                      </a:pPr>
                      <a:r>
                        <a:rPr lang="cs-CZ" sz="1200" u="none" strike="noStrike" cap="none">
                          <a:latin typeface="Arial"/>
                          <a:ea typeface="Arial"/>
                          <a:cs typeface="Arial"/>
                          <a:sym typeface="Arial"/>
                        </a:rPr>
                        <a:t>25.1.2017</a:t>
                      </a:r>
                    </a:p>
                  </a:txBody>
                  <a:tcPr marL="0" marR="0" marT="0" marB="0" anchor="b"/>
                </a:tc>
                <a:tc>
                  <a:txBody>
                    <a:bodyPr/>
                    <a:lstStyle/>
                    <a:p>
                      <a:pPr marL="0" marR="0" lvl="0" indent="0" algn="r" rtl="0">
                        <a:spcBef>
                          <a:spcPts val="0"/>
                        </a:spcBef>
                        <a:buSzPct val="25000"/>
                        <a:buNone/>
                      </a:pPr>
                      <a:r>
                        <a:rPr lang="cs-CZ" sz="1200" u="none" strike="noStrike" cap="none">
                          <a:latin typeface="Arial"/>
                          <a:ea typeface="Arial"/>
                          <a:cs typeface="Arial"/>
                          <a:sym typeface="Arial"/>
                        </a:rPr>
                        <a:t>2</a:t>
                      </a:r>
                    </a:p>
                  </a:txBody>
                  <a:tcPr marL="0" marR="0" marT="0" marB="0" anchor="b"/>
                </a:tc>
                <a:tc>
                  <a:txBody>
                    <a:bodyPr/>
                    <a:lstStyle/>
                    <a:p>
                      <a:pPr marL="0" marR="0" lvl="0" indent="0" algn="r" rtl="0">
                        <a:spcBef>
                          <a:spcPts val="0"/>
                        </a:spcBef>
                        <a:buSzPct val="25000"/>
                        <a:buNone/>
                      </a:pPr>
                      <a:r>
                        <a:rPr lang="cs-CZ" sz="1200" u="none" strike="noStrike" cap="none">
                          <a:latin typeface="Arial"/>
                          <a:ea typeface="Arial"/>
                          <a:cs typeface="Arial"/>
                          <a:sym typeface="Arial"/>
                        </a:rPr>
                        <a:t>60</a:t>
                      </a:r>
                    </a:p>
                  </a:txBody>
                  <a:tcPr marL="0" marR="0" marT="0" marB="0" anchor="b"/>
                </a:tc>
              </a:tr>
              <a:tr h="165750">
                <a:tc>
                  <a:txBody>
                    <a:bodyPr/>
                    <a:lstStyle/>
                    <a:p>
                      <a:pPr marL="0" marR="0" lvl="0" indent="0" rtl="0">
                        <a:spcBef>
                          <a:spcPts val="0"/>
                        </a:spcBef>
                        <a:buSzPct val="25000"/>
                        <a:buNone/>
                      </a:pPr>
                      <a:r>
                        <a:rPr lang="cs-CZ" sz="1200" u="none" strike="noStrike" cap="none">
                          <a:latin typeface="Arial"/>
                          <a:ea typeface="Arial"/>
                          <a:cs typeface="Arial"/>
                          <a:sym typeface="Arial"/>
                        </a:rPr>
                        <a:t>7.3.2017</a:t>
                      </a:r>
                    </a:p>
                  </a:txBody>
                  <a:tcPr marL="0" marR="0" marT="0" marB="0" anchor="b"/>
                </a:tc>
                <a:tc>
                  <a:txBody>
                    <a:bodyPr/>
                    <a:lstStyle/>
                    <a:p>
                      <a:pPr marL="0" marR="0" lvl="0" indent="0" algn="r" rtl="0">
                        <a:spcBef>
                          <a:spcPts val="0"/>
                        </a:spcBef>
                        <a:buSzPct val="25000"/>
                        <a:buNone/>
                      </a:pPr>
                      <a:r>
                        <a:rPr lang="cs-CZ" sz="1200" u="none" strike="noStrike" cap="none">
                          <a:latin typeface="Arial"/>
                          <a:ea typeface="Arial"/>
                          <a:cs typeface="Arial"/>
                          <a:sym typeface="Arial"/>
                        </a:rPr>
                        <a:t>2</a:t>
                      </a:r>
                    </a:p>
                  </a:txBody>
                  <a:tcPr marL="0" marR="0" marT="0" marB="0" anchor="b"/>
                </a:tc>
                <a:tc>
                  <a:txBody>
                    <a:bodyPr/>
                    <a:lstStyle/>
                    <a:p>
                      <a:pPr marL="0" marR="0" lvl="0" indent="0" algn="r" rtl="0">
                        <a:spcBef>
                          <a:spcPts val="0"/>
                        </a:spcBef>
                        <a:buSzPct val="25000"/>
                        <a:buNone/>
                      </a:pPr>
                      <a:r>
                        <a:rPr lang="cs-CZ" sz="1200" u="none" strike="noStrike" cap="none">
                          <a:latin typeface="Arial"/>
                          <a:ea typeface="Arial"/>
                          <a:cs typeface="Arial"/>
                          <a:sym typeface="Arial"/>
                        </a:rPr>
                        <a:t>39</a:t>
                      </a:r>
                    </a:p>
                  </a:txBody>
                  <a:tcPr marL="0" marR="0" marT="0" marB="0" anchor="b"/>
                </a:tc>
              </a:tr>
              <a:tr h="165750">
                <a:tc>
                  <a:txBody>
                    <a:bodyPr/>
                    <a:lstStyle/>
                    <a:p>
                      <a:pPr marL="0" marR="0" lvl="0" indent="0" rtl="0">
                        <a:spcBef>
                          <a:spcPts val="0"/>
                        </a:spcBef>
                        <a:buSzPct val="25000"/>
                        <a:buNone/>
                      </a:pPr>
                      <a:r>
                        <a:rPr lang="cs-CZ" sz="1200" u="none" strike="noStrike" cap="none">
                          <a:latin typeface="Arial"/>
                          <a:ea typeface="Arial"/>
                          <a:cs typeface="Arial"/>
                          <a:sym typeface="Arial"/>
                        </a:rPr>
                        <a:t>15.3.2017</a:t>
                      </a:r>
                    </a:p>
                  </a:txBody>
                  <a:tcPr marL="0" marR="0" marT="0" marB="0" anchor="b"/>
                </a:tc>
                <a:tc>
                  <a:txBody>
                    <a:bodyPr/>
                    <a:lstStyle/>
                    <a:p>
                      <a:pPr marL="0" marR="0" lvl="0" indent="0" algn="r" rtl="0">
                        <a:spcBef>
                          <a:spcPts val="0"/>
                        </a:spcBef>
                        <a:buSzPct val="25000"/>
                        <a:buNone/>
                      </a:pPr>
                      <a:r>
                        <a:rPr lang="cs-CZ" sz="1200" u="none" strike="noStrike" cap="none">
                          <a:latin typeface="Arial"/>
                          <a:ea typeface="Arial"/>
                          <a:cs typeface="Arial"/>
                          <a:sym typeface="Arial"/>
                        </a:rPr>
                        <a:t>3</a:t>
                      </a:r>
                    </a:p>
                  </a:txBody>
                  <a:tcPr marL="0" marR="0" marT="0" marB="0" anchor="b"/>
                </a:tc>
                <a:tc>
                  <a:txBody>
                    <a:bodyPr/>
                    <a:lstStyle/>
                    <a:p>
                      <a:pPr marL="0" marR="0" lvl="0" indent="0" algn="r" rtl="0">
                        <a:spcBef>
                          <a:spcPts val="0"/>
                        </a:spcBef>
                        <a:buSzPct val="25000"/>
                        <a:buNone/>
                      </a:pPr>
                      <a:r>
                        <a:rPr lang="cs-CZ" sz="1200" u="none" strike="noStrike" cap="none">
                          <a:latin typeface="Arial"/>
                          <a:ea typeface="Arial"/>
                          <a:cs typeface="Arial"/>
                          <a:sym typeface="Arial"/>
                        </a:rPr>
                        <a:t>80</a:t>
                      </a:r>
                    </a:p>
                  </a:txBody>
                  <a:tcPr marL="0" marR="0" marT="0" marB="0" anchor="b"/>
                </a:tc>
              </a:tr>
              <a:tr h="165750">
                <a:tc>
                  <a:txBody>
                    <a:bodyPr/>
                    <a:lstStyle/>
                    <a:p>
                      <a:pPr marL="0" marR="0" lvl="0" indent="0" rtl="0">
                        <a:spcBef>
                          <a:spcPts val="0"/>
                        </a:spcBef>
                        <a:buSzPct val="25000"/>
                        <a:buNone/>
                      </a:pPr>
                      <a:r>
                        <a:rPr lang="cs-CZ" sz="1200" u="none" strike="noStrike" cap="none">
                          <a:latin typeface="Arial"/>
                          <a:ea typeface="Arial"/>
                          <a:cs typeface="Arial"/>
                          <a:sym typeface="Arial"/>
                        </a:rPr>
                        <a:t>3.4.2017</a:t>
                      </a:r>
                    </a:p>
                  </a:txBody>
                  <a:tcPr marL="0" marR="0" marT="0" marB="0" anchor="b"/>
                </a:tc>
                <a:tc>
                  <a:txBody>
                    <a:bodyPr/>
                    <a:lstStyle/>
                    <a:p>
                      <a:pPr marL="0" marR="0" lvl="0" indent="0" algn="r" rtl="0">
                        <a:spcBef>
                          <a:spcPts val="0"/>
                        </a:spcBef>
                        <a:buSzPct val="25000"/>
                        <a:buNone/>
                      </a:pPr>
                      <a:r>
                        <a:rPr lang="cs-CZ" sz="1200" u="none" strike="noStrike" cap="none">
                          <a:latin typeface="Arial"/>
                          <a:ea typeface="Arial"/>
                          <a:cs typeface="Arial"/>
                          <a:sym typeface="Arial"/>
                        </a:rPr>
                        <a:t>2</a:t>
                      </a:r>
                    </a:p>
                  </a:txBody>
                  <a:tcPr marL="0" marR="0" marT="0" marB="0" anchor="b"/>
                </a:tc>
                <a:tc>
                  <a:txBody>
                    <a:bodyPr/>
                    <a:lstStyle/>
                    <a:p>
                      <a:pPr marL="0" marR="0" lvl="0" indent="0" algn="r" rtl="0">
                        <a:spcBef>
                          <a:spcPts val="0"/>
                        </a:spcBef>
                        <a:buSzPct val="25000"/>
                        <a:buNone/>
                      </a:pPr>
                      <a:r>
                        <a:rPr lang="cs-CZ" sz="1200" u="none" strike="noStrike" cap="none">
                          <a:latin typeface="Arial"/>
                          <a:ea typeface="Arial"/>
                          <a:cs typeface="Arial"/>
                          <a:sym typeface="Arial"/>
                        </a:rPr>
                        <a:t>54</a:t>
                      </a:r>
                    </a:p>
                  </a:txBody>
                  <a:tcPr marL="0" marR="0" marT="0" marB="0" anchor="b"/>
                </a:tc>
              </a:tr>
              <a:tr h="165750">
                <a:tc>
                  <a:txBody>
                    <a:bodyPr/>
                    <a:lstStyle/>
                    <a:p>
                      <a:pPr marL="0" marR="0" lvl="0" indent="0" rtl="0">
                        <a:spcBef>
                          <a:spcPts val="0"/>
                        </a:spcBef>
                        <a:buSzPct val="25000"/>
                        <a:buNone/>
                      </a:pPr>
                      <a:r>
                        <a:rPr lang="cs-CZ" sz="1200" u="none" strike="noStrike" cap="none">
                          <a:latin typeface="Arial"/>
                          <a:ea typeface="Arial"/>
                          <a:cs typeface="Arial"/>
                          <a:sym typeface="Arial"/>
                        </a:rPr>
                        <a:t>27.4.2017</a:t>
                      </a:r>
                    </a:p>
                  </a:txBody>
                  <a:tcPr marL="0" marR="0" marT="0" marB="0" anchor="b"/>
                </a:tc>
                <a:tc>
                  <a:txBody>
                    <a:bodyPr/>
                    <a:lstStyle/>
                    <a:p>
                      <a:pPr marL="0" marR="0" lvl="0" indent="0" algn="r" rtl="0">
                        <a:spcBef>
                          <a:spcPts val="0"/>
                        </a:spcBef>
                        <a:buSzPct val="25000"/>
                        <a:buNone/>
                      </a:pPr>
                      <a:r>
                        <a:rPr lang="cs-CZ" sz="1200" u="none" strike="noStrike" cap="none">
                          <a:latin typeface="Arial"/>
                          <a:ea typeface="Arial"/>
                          <a:cs typeface="Arial"/>
                          <a:sym typeface="Arial"/>
                        </a:rPr>
                        <a:t>2</a:t>
                      </a:r>
                    </a:p>
                  </a:txBody>
                  <a:tcPr marL="0" marR="0" marT="0" marB="0" anchor="b"/>
                </a:tc>
                <a:tc>
                  <a:txBody>
                    <a:bodyPr/>
                    <a:lstStyle/>
                    <a:p>
                      <a:pPr marL="0" marR="0" lvl="0" indent="0" algn="r" rtl="0">
                        <a:spcBef>
                          <a:spcPts val="0"/>
                        </a:spcBef>
                        <a:buSzPct val="25000"/>
                        <a:buNone/>
                      </a:pPr>
                      <a:r>
                        <a:rPr lang="cs-CZ" sz="1200" u="none" strike="noStrike" cap="none">
                          <a:latin typeface="Arial"/>
                          <a:ea typeface="Arial"/>
                          <a:cs typeface="Arial"/>
                          <a:sym typeface="Arial"/>
                        </a:rPr>
                        <a:t>27</a:t>
                      </a:r>
                    </a:p>
                  </a:txBody>
                  <a:tcPr marL="0" marR="0" marT="0" marB="0" anchor="b"/>
                </a:tc>
              </a:tr>
              <a:tr h="165750">
                <a:tc>
                  <a:txBody>
                    <a:bodyPr/>
                    <a:lstStyle/>
                    <a:p>
                      <a:pPr marL="0" marR="0" lvl="0" indent="0" rtl="0">
                        <a:spcBef>
                          <a:spcPts val="0"/>
                        </a:spcBef>
                        <a:buSzPct val="25000"/>
                        <a:buNone/>
                      </a:pPr>
                      <a:r>
                        <a:rPr lang="cs-CZ" sz="1200" u="none" strike="noStrike" cap="none">
                          <a:latin typeface="Arial"/>
                          <a:ea typeface="Arial"/>
                          <a:cs typeface="Arial"/>
                          <a:sym typeface="Arial"/>
                        </a:rPr>
                        <a:t>12.5.2017</a:t>
                      </a:r>
                    </a:p>
                  </a:txBody>
                  <a:tcPr marL="0" marR="0" marT="0" marB="0" anchor="b"/>
                </a:tc>
                <a:tc>
                  <a:txBody>
                    <a:bodyPr/>
                    <a:lstStyle/>
                    <a:p>
                      <a:pPr marL="0" marR="0" lvl="0" indent="0" algn="r" rtl="0">
                        <a:spcBef>
                          <a:spcPts val="0"/>
                        </a:spcBef>
                        <a:buSzPct val="25000"/>
                        <a:buNone/>
                      </a:pPr>
                      <a:r>
                        <a:rPr lang="cs-CZ" sz="1200" u="none" strike="noStrike" cap="none">
                          <a:latin typeface="Arial"/>
                          <a:ea typeface="Arial"/>
                          <a:cs typeface="Arial"/>
                          <a:sym typeface="Arial"/>
                        </a:rPr>
                        <a:t>2</a:t>
                      </a:r>
                    </a:p>
                  </a:txBody>
                  <a:tcPr marL="0" marR="0" marT="0" marB="0" anchor="b"/>
                </a:tc>
                <a:tc>
                  <a:txBody>
                    <a:bodyPr/>
                    <a:lstStyle/>
                    <a:p>
                      <a:pPr marL="0" marR="0" lvl="0" indent="0" algn="r" rtl="0">
                        <a:spcBef>
                          <a:spcPts val="0"/>
                        </a:spcBef>
                        <a:buSzPct val="25000"/>
                        <a:buNone/>
                      </a:pPr>
                      <a:r>
                        <a:rPr lang="cs-CZ" sz="1200" u="none" strike="noStrike" cap="none">
                          <a:latin typeface="Arial"/>
                          <a:ea typeface="Arial"/>
                          <a:cs typeface="Arial"/>
                          <a:sym typeface="Arial"/>
                        </a:rPr>
                        <a:t>28</a:t>
                      </a:r>
                    </a:p>
                  </a:txBody>
                  <a:tcPr marL="0" marR="0" marT="0" marB="0" anchor="b"/>
                </a:tc>
              </a:tr>
              <a:tr h="165750">
                <a:tc>
                  <a:txBody>
                    <a:bodyPr/>
                    <a:lstStyle/>
                    <a:p>
                      <a:pPr marL="0" marR="0" lvl="0" indent="0" rtl="0">
                        <a:spcBef>
                          <a:spcPts val="0"/>
                        </a:spcBef>
                        <a:buSzPct val="25000"/>
                        <a:buNone/>
                      </a:pPr>
                      <a:r>
                        <a:rPr lang="cs-CZ" sz="1200" u="none" strike="noStrike" cap="none">
                          <a:latin typeface="Arial"/>
                          <a:ea typeface="Arial"/>
                          <a:cs typeface="Arial"/>
                          <a:sym typeface="Arial"/>
                        </a:rPr>
                        <a:t>19.5.2017</a:t>
                      </a:r>
                    </a:p>
                  </a:txBody>
                  <a:tcPr marL="0" marR="0" marT="0" marB="0" anchor="b"/>
                </a:tc>
                <a:tc>
                  <a:txBody>
                    <a:bodyPr/>
                    <a:lstStyle/>
                    <a:p>
                      <a:pPr marL="0" marR="0" lvl="0" indent="0" algn="r" rtl="0">
                        <a:spcBef>
                          <a:spcPts val="0"/>
                        </a:spcBef>
                        <a:buSzPct val="25000"/>
                        <a:buNone/>
                      </a:pPr>
                      <a:r>
                        <a:rPr lang="cs-CZ" sz="1200" u="none" strike="noStrike" cap="none">
                          <a:latin typeface="Arial"/>
                          <a:ea typeface="Arial"/>
                          <a:cs typeface="Arial"/>
                          <a:sym typeface="Arial"/>
                        </a:rPr>
                        <a:t>1</a:t>
                      </a:r>
                    </a:p>
                  </a:txBody>
                  <a:tcPr marL="0" marR="0" marT="0" marB="0" anchor="b"/>
                </a:tc>
                <a:tc>
                  <a:txBody>
                    <a:bodyPr/>
                    <a:lstStyle/>
                    <a:p>
                      <a:pPr marL="0" marR="0" lvl="0" indent="0" algn="r" rtl="0">
                        <a:spcBef>
                          <a:spcPts val="0"/>
                        </a:spcBef>
                        <a:buSzPct val="25000"/>
                        <a:buNone/>
                      </a:pPr>
                      <a:r>
                        <a:rPr lang="cs-CZ" sz="1200" u="none" strike="noStrike" cap="none">
                          <a:latin typeface="Arial"/>
                          <a:ea typeface="Arial"/>
                          <a:cs typeface="Arial"/>
                          <a:sym typeface="Arial"/>
                        </a:rPr>
                        <a:t>30</a:t>
                      </a:r>
                    </a:p>
                  </a:txBody>
                  <a:tcPr marL="0" marR="0" marT="0" marB="0" anchor="b"/>
                </a:tc>
              </a:tr>
              <a:tr h="165750">
                <a:tc>
                  <a:txBody>
                    <a:bodyPr/>
                    <a:lstStyle/>
                    <a:p>
                      <a:pPr marL="0" marR="0" lvl="0" indent="0" rtl="0">
                        <a:spcBef>
                          <a:spcPts val="0"/>
                        </a:spcBef>
                        <a:buSzPct val="25000"/>
                        <a:buNone/>
                      </a:pPr>
                      <a:r>
                        <a:rPr lang="cs-CZ" sz="1200" u="none" strike="noStrike" cap="none">
                          <a:latin typeface="Arial"/>
                          <a:ea typeface="Arial"/>
                          <a:cs typeface="Arial"/>
                          <a:sym typeface="Arial"/>
                        </a:rPr>
                        <a:t>2.6.2017</a:t>
                      </a:r>
                    </a:p>
                  </a:txBody>
                  <a:tcPr marL="0" marR="0" marT="0" marB="0" anchor="b"/>
                </a:tc>
                <a:tc>
                  <a:txBody>
                    <a:bodyPr/>
                    <a:lstStyle/>
                    <a:p>
                      <a:pPr marL="0" marR="0" lvl="0" indent="0" algn="r" rtl="0">
                        <a:spcBef>
                          <a:spcPts val="0"/>
                        </a:spcBef>
                        <a:buSzPct val="25000"/>
                        <a:buNone/>
                      </a:pPr>
                      <a:r>
                        <a:rPr lang="cs-CZ" sz="1200" u="none" strike="noStrike" cap="none">
                          <a:latin typeface="Arial"/>
                          <a:ea typeface="Arial"/>
                          <a:cs typeface="Arial"/>
                          <a:sym typeface="Arial"/>
                        </a:rPr>
                        <a:t>2</a:t>
                      </a:r>
                    </a:p>
                  </a:txBody>
                  <a:tcPr marL="0" marR="0" marT="0" marB="0" anchor="b"/>
                </a:tc>
                <a:tc>
                  <a:txBody>
                    <a:bodyPr/>
                    <a:lstStyle/>
                    <a:p>
                      <a:pPr marL="0" marR="0" lvl="0" indent="0" algn="r" rtl="0">
                        <a:spcBef>
                          <a:spcPts val="0"/>
                        </a:spcBef>
                        <a:buSzPct val="25000"/>
                        <a:buNone/>
                      </a:pPr>
                      <a:r>
                        <a:rPr lang="cs-CZ" sz="1200" u="none" strike="noStrike" cap="none">
                          <a:latin typeface="Arial"/>
                          <a:ea typeface="Arial"/>
                          <a:cs typeface="Arial"/>
                          <a:sym typeface="Arial"/>
                        </a:rPr>
                        <a:t>20</a:t>
                      </a:r>
                    </a:p>
                  </a:txBody>
                  <a:tcPr marL="0" marR="0" marT="0" marB="0" anchor="b"/>
                </a:tc>
              </a:tr>
              <a:tr h="165750">
                <a:tc>
                  <a:txBody>
                    <a:bodyPr/>
                    <a:lstStyle/>
                    <a:p>
                      <a:pPr marL="0" marR="0" lvl="0" indent="0" rtl="0">
                        <a:spcBef>
                          <a:spcPts val="0"/>
                        </a:spcBef>
                        <a:buSzPct val="25000"/>
                        <a:buNone/>
                      </a:pPr>
                      <a:r>
                        <a:rPr lang="cs-CZ" sz="1200" u="none" strike="noStrike" cap="none">
                          <a:latin typeface="Arial"/>
                          <a:ea typeface="Arial"/>
                          <a:cs typeface="Arial"/>
                          <a:sym typeface="Arial"/>
                        </a:rPr>
                        <a:t>9.10.2017</a:t>
                      </a:r>
                    </a:p>
                  </a:txBody>
                  <a:tcPr marL="0" marR="0" marT="0" marB="0" anchor="b"/>
                </a:tc>
                <a:tc>
                  <a:txBody>
                    <a:bodyPr/>
                    <a:lstStyle/>
                    <a:p>
                      <a:pPr marL="0" marR="0" lvl="0" indent="0" algn="r" rtl="0">
                        <a:spcBef>
                          <a:spcPts val="0"/>
                        </a:spcBef>
                        <a:buSzPct val="25000"/>
                        <a:buNone/>
                      </a:pPr>
                      <a:r>
                        <a:rPr lang="cs-CZ" sz="1200" u="none" strike="noStrike" cap="none">
                          <a:latin typeface="Arial"/>
                          <a:ea typeface="Arial"/>
                          <a:cs typeface="Arial"/>
                          <a:sym typeface="Arial"/>
                        </a:rPr>
                        <a:t>2</a:t>
                      </a:r>
                    </a:p>
                  </a:txBody>
                  <a:tcPr marL="0" marR="0" marT="0" marB="0" anchor="b"/>
                </a:tc>
                <a:tc>
                  <a:txBody>
                    <a:bodyPr/>
                    <a:lstStyle/>
                    <a:p>
                      <a:pPr marL="0" marR="0" lvl="0" indent="0" algn="r" rtl="0">
                        <a:spcBef>
                          <a:spcPts val="0"/>
                        </a:spcBef>
                        <a:buSzPct val="25000"/>
                        <a:buNone/>
                      </a:pPr>
                      <a:r>
                        <a:rPr lang="cs-CZ" sz="1200" u="none" strike="noStrike" cap="none">
                          <a:latin typeface="Arial"/>
                          <a:ea typeface="Arial"/>
                          <a:cs typeface="Arial"/>
                          <a:sym typeface="Arial"/>
                        </a:rPr>
                        <a:t>28</a:t>
                      </a:r>
                    </a:p>
                  </a:txBody>
                  <a:tcPr marL="0" marR="0" marT="0" marB="0" anchor="b"/>
                </a:tc>
              </a:tr>
              <a:tr h="165750">
                <a:tc>
                  <a:txBody>
                    <a:bodyPr/>
                    <a:lstStyle/>
                    <a:p>
                      <a:pPr marL="0" marR="0" lvl="0" indent="0" rtl="0">
                        <a:spcBef>
                          <a:spcPts val="0"/>
                        </a:spcBef>
                        <a:buSzPct val="25000"/>
                        <a:buNone/>
                      </a:pPr>
                      <a:r>
                        <a:rPr lang="cs-CZ" sz="1200" u="none" strike="noStrike" cap="none">
                          <a:latin typeface="Arial"/>
                          <a:ea typeface="Arial"/>
                          <a:cs typeface="Arial"/>
                          <a:sym typeface="Arial"/>
                        </a:rPr>
                        <a:t>20.10.2017</a:t>
                      </a:r>
                    </a:p>
                  </a:txBody>
                  <a:tcPr marL="0" marR="0" marT="0" marB="0" anchor="b"/>
                </a:tc>
                <a:tc>
                  <a:txBody>
                    <a:bodyPr/>
                    <a:lstStyle/>
                    <a:p>
                      <a:pPr marL="0" marR="0" lvl="0" indent="0" algn="r" rtl="0">
                        <a:spcBef>
                          <a:spcPts val="0"/>
                        </a:spcBef>
                        <a:buSzPct val="25000"/>
                        <a:buNone/>
                      </a:pPr>
                      <a:r>
                        <a:rPr lang="cs-CZ" sz="1200" u="none" strike="noStrike" cap="none">
                          <a:latin typeface="Arial"/>
                          <a:ea typeface="Arial"/>
                          <a:cs typeface="Arial"/>
                          <a:sym typeface="Arial"/>
                        </a:rPr>
                        <a:t>2</a:t>
                      </a:r>
                    </a:p>
                  </a:txBody>
                  <a:tcPr marL="0" marR="0" marT="0" marB="0" anchor="b"/>
                </a:tc>
                <a:tc>
                  <a:txBody>
                    <a:bodyPr/>
                    <a:lstStyle/>
                    <a:p>
                      <a:pPr marL="0" marR="0" lvl="0" indent="0" algn="r" rtl="0">
                        <a:spcBef>
                          <a:spcPts val="0"/>
                        </a:spcBef>
                        <a:buSzPct val="25000"/>
                        <a:buNone/>
                      </a:pPr>
                      <a:r>
                        <a:rPr lang="cs-CZ" sz="1200" u="none" strike="noStrike" cap="none">
                          <a:latin typeface="Arial"/>
                          <a:ea typeface="Arial"/>
                          <a:cs typeface="Arial"/>
                          <a:sym typeface="Arial"/>
                        </a:rPr>
                        <a:t>60</a:t>
                      </a:r>
                    </a:p>
                  </a:txBody>
                  <a:tcPr marL="0" marR="0" marT="0" marB="0" anchor="b"/>
                </a:tc>
              </a:tr>
              <a:tr h="165750">
                <a:tc>
                  <a:txBody>
                    <a:bodyPr/>
                    <a:lstStyle/>
                    <a:p>
                      <a:pPr marL="0" marR="0" lvl="0" indent="0" algn="l" rtl="0">
                        <a:spcBef>
                          <a:spcPts val="0"/>
                        </a:spcBef>
                        <a:buSzPct val="25000"/>
                        <a:buNone/>
                      </a:pPr>
                      <a:r>
                        <a:rPr lang="cs-CZ" sz="1200" u="none" strike="noStrike" cap="none">
                          <a:latin typeface="Arial"/>
                          <a:ea typeface="Arial"/>
                          <a:cs typeface="Arial"/>
                          <a:sym typeface="Arial"/>
                        </a:rPr>
                        <a:t>CELKEM</a:t>
                      </a:r>
                    </a:p>
                  </a:txBody>
                  <a:tcPr marL="0" marR="0" marT="0" marB="0" anchor="b"/>
                </a:tc>
                <a:tc>
                  <a:txBody>
                    <a:bodyPr/>
                    <a:lstStyle/>
                    <a:p>
                      <a:pPr marL="0" marR="0" lvl="0" indent="0" algn="r" rtl="0">
                        <a:spcBef>
                          <a:spcPts val="0"/>
                        </a:spcBef>
                        <a:buSzPct val="25000"/>
                        <a:buNone/>
                      </a:pPr>
                      <a:r>
                        <a:rPr lang="cs-CZ" sz="1200" u="none" strike="noStrike" cap="none">
                          <a:latin typeface="Arial"/>
                          <a:ea typeface="Arial"/>
                          <a:cs typeface="Arial"/>
                          <a:sym typeface="Arial"/>
                        </a:rPr>
                        <a:t>20</a:t>
                      </a:r>
                    </a:p>
                  </a:txBody>
                  <a:tcPr marL="0" marR="0" marT="0" marB="0" anchor="b"/>
                </a:tc>
                <a:tc>
                  <a:txBody>
                    <a:bodyPr/>
                    <a:lstStyle/>
                    <a:p>
                      <a:pPr marL="0" marR="0" lvl="0" indent="0" algn="r" rtl="0">
                        <a:spcBef>
                          <a:spcPts val="0"/>
                        </a:spcBef>
                        <a:buSzPct val="25000"/>
                        <a:buNone/>
                      </a:pPr>
                      <a:r>
                        <a:rPr lang="cs-CZ" sz="1200" u="none" strike="noStrike" cap="none">
                          <a:latin typeface="Arial"/>
                          <a:ea typeface="Arial"/>
                          <a:cs typeface="Arial"/>
                          <a:sym typeface="Arial"/>
                        </a:rPr>
                        <a:t>426</a:t>
                      </a:r>
                    </a:p>
                  </a:txBody>
                  <a:tcPr marL="0" marR="0" marT="0" marB="0" anchor="b"/>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135622" y="386410"/>
            <a:ext cx="8229600" cy="1143000"/>
          </a:xfrm>
          <a:prstGeom prst="rect">
            <a:avLst/>
          </a:prstGeom>
          <a:noFill/>
          <a:ln>
            <a:noFill/>
          </a:ln>
        </p:spPr>
        <p:txBody>
          <a:bodyPr wrap="square" lIns="91425" tIns="45700" rIns="91425" bIns="45700" anchor="ctr" anchorCtr="0">
            <a:noAutofit/>
          </a:bodyPr>
          <a:lstStyle/>
          <a:p>
            <a:pPr marL="0" marR="0" lvl="0" indent="0" algn="l" rtl="0">
              <a:spcBef>
                <a:spcPts val="0"/>
              </a:spcBef>
              <a:spcAft>
                <a:spcPts val="0"/>
              </a:spcAft>
              <a:buSzPct val="25000"/>
              <a:buNone/>
            </a:pPr>
            <a:r>
              <a:rPr lang="cs-CZ" sz="2000" b="0" i="0" u="none" strike="noStrike" cap="none">
                <a:solidFill>
                  <a:schemeClr val="dk1"/>
                </a:solidFill>
                <a:latin typeface="Open Sans"/>
                <a:ea typeface="Open Sans"/>
                <a:cs typeface="Open Sans"/>
                <a:sym typeface="Open Sans"/>
              </a:rPr>
              <a:t>Sledujeme</a:t>
            </a:r>
            <a:r>
              <a:rPr lang="cs-CZ" sz="4000" b="0" i="0" u="none" strike="noStrike" cap="none">
                <a:solidFill>
                  <a:srgbClr val="C00000"/>
                </a:solidFill>
                <a:latin typeface="Open Sans"/>
                <a:ea typeface="Open Sans"/>
                <a:cs typeface="Open Sans"/>
                <a:sym typeface="Open Sans"/>
              </a:rPr>
              <a:t/>
            </a:r>
            <a:br>
              <a:rPr lang="cs-CZ" sz="4000" b="0" i="0" u="none" strike="noStrike" cap="none">
                <a:solidFill>
                  <a:srgbClr val="C00000"/>
                </a:solidFill>
                <a:latin typeface="Open Sans"/>
                <a:ea typeface="Open Sans"/>
                <a:cs typeface="Open Sans"/>
                <a:sym typeface="Open Sans"/>
              </a:rPr>
            </a:br>
            <a:r>
              <a:rPr lang="cs-CZ" sz="4000" b="0" i="0" u="none" strike="noStrike" cap="none">
                <a:solidFill>
                  <a:srgbClr val="C00000"/>
                </a:solidFill>
                <a:latin typeface="Open Sans"/>
                <a:ea typeface="Open Sans"/>
                <a:cs typeface="Open Sans"/>
                <a:sym typeface="Open Sans"/>
              </a:rPr>
              <a:t>trendy,</a:t>
            </a:r>
            <a:br>
              <a:rPr lang="cs-CZ" sz="4000" b="0" i="0" u="none" strike="noStrike" cap="none">
                <a:solidFill>
                  <a:srgbClr val="C00000"/>
                </a:solidFill>
                <a:latin typeface="Open Sans"/>
                <a:ea typeface="Open Sans"/>
                <a:cs typeface="Open Sans"/>
                <a:sym typeface="Open Sans"/>
              </a:rPr>
            </a:br>
            <a:r>
              <a:rPr lang="cs-CZ" sz="4000" b="0" i="0" u="none" strike="noStrike" cap="none">
                <a:solidFill>
                  <a:srgbClr val="C00000"/>
                </a:solidFill>
                <a:latin typeface="Open Sans"/>
                <a:ea typeface="Open Sans"/>
                <a:cs typeface="Open Sans"/>
                <a:sym typeface="Open Sans"/>
              </a:rPr>
              <a:t>učíme se</a:t>
            </a:r>
          </a:p>
        </p:txBody>
      </p:sp>
      <p:sp>
        <p:nvSpPr>
          <p:cNvPr id="146" name="Shape 146"/>
          <p:cNvSpPr txBox="1">
            <a:spLocks noGrp="1"/>
          </p:cNvSpPr>
          <p:nvPr>
            <p:ph type="body" idx="4294967295"/>
          </p:nvPr>
        </p:nvSpPr>
        <p:spPr>
          <a:xfrm>
            <a:off x="174290" y="2167731"/>
            <a:ext cx="3560647" cy="3284538"/>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cs-CZ" sz="2800" b="0" i="0" u="none" strike="noStrike" cap="none">
                <a:solidFill>
                  <a:schemeClr val="dk1"/>
                </a:solidFill>
                <a:latin typeface="Open Sans"/>
                <a:ea typeface="Open Sans"/>
                <a:cs typeface="Open Sans"/>
                <a:sym typeface="Open Sans"/>
              </a:rPr>
              <a:t>Univerzitní studium</a:t>
            </a:r>
          </a:p>
          <a:p>
            <a:pPr marL="342900" marR="0" lvl="0" indent="-342900" algn="l" rtl="0">
              <a:spcBef>
                <a:spcPts val="560"/>
              </a:spcBef>
              <a:spcAft>
                <a:spcPts val="0"/>
              </a:spcAft>
              <a:buClr>
                <a:schemeClr val="dk1"/>
              </a:buClr>
              <a:buSzPct val="100000"/>
              <a:buFont typeface="Arial"/>
              <a:buChar char="•"/>
            </a:pPr>
            <a:r>
              <a:rPr lang="cs-CZ" sz="2800" b="0" i="0" u="none" strike="noStrike" cap="none">
                <a:solidFill>
                  <a:schemeClr val="dk1"/>
                </a:solidFill>
                <a:latin typeface="Open Sans"/>
                <a:ea typeface="Open Sans"/>
                <a:cs typeface="Open Sans"/>
                <a:sym typeface="Open Sans"/>
              </a:rPr>
              <a:t>Zahraniční trendy</a:t>
            </a:r>
          </a:p>
          <a:p>
            <a:pPr marL="342900" marR="0" lvl="0" indent="-342900" algn="l" rtl="0">
              <a:spcBef>
                <a:spcPts val="560"/>
              </a:spcBef>
              <a:spcAft>
                <a:spcPts val="0"/>
              </a:spcAft>
              <a:buClr>
                <a:schemeClr val="dk1"/>
              </a:buClr>
              <a:buSzPct val="100000"/>
              <a:buFont typeface="Arial"/>
              <a:buChar char="•"/>
            </a:pPr>
            <a:r>
              <a:rPr lang="cs-CZ" sz="2800" b="0" i="0" u="none" strike="noStrike" cap="none">
                <a:solidFill>
                  <a:schemeClr val="dk1"/>
                </a:solidFill>
                <a:latin typeface="Open Sans"/>
                <a:ea typeface="Open Sans"/>
                <a:cs typeface="Open Sans"/>
                <a:sym typeface="Open Sans"/>
              </a:rPr>
              <a:t>Interní &amp; externí kurzy</a:t>
            </a:r>
          </a:p>
          <a:p>
            <a:pPr marL="342900" marR="0" lvl="0" indent="-342900" algn="l" rtl="0">
              <a:spcBef>
                <a:spcPts val="560"/>
              </a:spcBef>
              <a:spcAft>
                <a:spcPts val="0"/>
              </a:spcAft>
              <a:buClr>
                <a:schemeClr val="dk1"/>
              </a:buClr>
              <a:buSzPct val="100000"/>
              <a:buFont typeface="Arial"/>
              <a:buChar char="•"/>
            </a:pPr>
            <a:r>
              <a:rPr lang="cs-CZ" sz="2800" b="0" i="0" u="none" strike="noStrike" cap="none">
                <a:solidFill>
                  <a:schemeClr val="dk1"/>
                </a:solidFill>
                <a:latin typeface="Open Sans"/>
                <a:ea typeface="Open Sans"/>
                <a:cs typeface="Open Sans"/>
                <a:sym typeface="Open Sans"/>
              </a:rPr>
              <a:t>Pracovní náplň </a:t>
            </a:r>
          </a:p>
        </p:txBody>
      </p:sp>
      <p:pic>
        <p:nvPicPr>
          <p:cNvPr id="147" name="Shape 147"/>
          <p:cNvPicPr preferRelativeResize="0"/>
          <p:nvPr/>
        </p:nvPicPr>
        <p:blipFill rotWithShape="1">
          <a:blip r:embed="rId3">
            <a:alphaModFix/>
          </a:blip>
          <a:srcRect/>
          <a:stretch/>
        </p:blipFill>
        <p:spPr>
          <a:xfrm>
            <a:off x="6909654" y="1934815"/>
            <a:ext cx="2247265" cy="1650817"/>
          </a:xfrm>
          <a:prstGeom prst="rect">
            <a:avLst/>
          </a:prstGeom>
          <a:noFill/>
          <a:ln>
            <a:noFill/>
          </a:ln>
        </p:spPr>
      </p:pic>
      <p:pic>
        <p:nvPicPr>
          <p:cNvPr id="148" name="Shape 148"/>
          <p:cNvPicPr preferRelativeResize="0"/>
          <p:nvPr/>
        </p:nvPicPr>
        <p:blipFill rotWithShape="1">
          <a:blip r:embed="rId4">
            <a:alphaModFix/>
          </a:blip>
          <a:srcRect/>
          <a:stretch/>
        </p:blipFill>
        <p:spPr>
          <a:xfrm>
            <a:off x="4140426" y="0"/>
            <a:ext cx="5017629" cy="1955913"/>
          </a:xfrm>
          <a:prstGeom prst="rect">
            <a:avLst/>
          </a:prstGeom>
          <a:noFill/>
          <a:ln>
            <a:noFill/>
          </a:ln>
        </p:spPr>
      </p:pic>
      <p:pic>
        <p:nvPicPr>
          <p:cNvPr id="149" name="Shape 149"/>
          <p:cNvPicPr preferRelativeResize="0"/>
          <p:nvPr/>
        </p:nvPicPr>
        <p:blipFill rotWithShape="1">
          <a:blip r:embed="rId5">
            <a:alphaModFix/>
          </a:blip>
          <a:srcRect/>
          <a:stretch/>
        </p:blipFill>
        <p:spPr>
          <a:xfrm>
            <a:off x="4140426" y="1934815"/>
            <a:ext cx="2763460" cy="1658754"/>
          </a:xfrm>
          <a:prstGeom prst="rect">
            <a:avLst/>
          </a:prstGeom>
          <a:noFill/>
          <a:ln>
            <a:noFill/>
          </a:ln>
        </p:spPr>
      </p:pic>
      <p:pic>
        <p:nvPicPr>
          <p:cNvPr id="150" name="Shape 150"/>
          <p:cNvPicPr preferRelativeResize="0"/>
          <p:nvPr/>
        </p:nvPicPr>
        <p:blipFill rotWithShape="1">
          <a:blip r:embed="rId6">
            <a:alphaModFix/>
          </a:blip>
          <a:srcRect/>
          <a:stretch/>
        </p:blipFill>
        <p:spPr>
          <a:xfrm>
            <a:off x="6945523" y="3608369"/>
            <a:ext cx="2180577" cy="1718348"/>
          </a:xfrm>
          <a:prstGeom prst="rect">
            <a:avLst/>
          </a:prstGeom>
          <a:noFill/>
          <a:ln>
            <a:noFill/>
          </a:ln>
        </p:spPr>
      </p:pic>
      <p:pic>
        <p:nvPicPr>
          <p:cNvPr id="151" name="Shape 151"/>
          <p:cNvPicPr preferRelativeResize="0"/>
          <p:nvPr/>
        </p:nvPicPr>
        <p:blipFill rotWithShape="1">
          <a:blip r:embed="rId7">
            <a:alphaModFix/>
          </a:blip>
          <a:srcRect/>
          <a:stretch/>
        </p:blipFill>
        <p:spPr>
          <a:xfrm>
            <a:off x="4136988" y="3600570"/>
            <a:ext cx="2802097" cy="2410225"/>
          </a:xfrm>
          <a:prstGeom prst="rect">
            <a:avLst/>
          </a:prstGeom>
          <a:noFill/>
          <a:ln w="9525" cap="flat" cmpd="sng">
            <a:solidFill>
              <a:srgbClr val="7F7F7F"/>
            </a:solidFill>
            <a:prstDash val="solid"/>
            <a:round/>
            <a:headEnd type="none" w="med" len="med"/>
            <a:tailEnd type="none" w="med" len="med"/>
          </a:ln>
        </p:spPr>
      </p:pic>
      <p:pic>
        <p:nvPicPr>
          <p:cNvPr id="153" name="Shape 153"/>
          <p:cNvPicPr preferRelativeResize="0"/>
          <p:nvPr/>
        </p:nvPicPr>
        <p:blipFill rotWithShape="1">
          <a:blip r:embed="rId8">
            <a:alphaModFix/>
          </a:blip>
          <a:srcRect l="17132" t="24184" r="8154" b="36817"/>
          <a:stretch/>
        </p:blipFill>
        <p:spPr>
          <a:xfrm>
            <a:off x="4140425" y="5243165"/>
            <a:ext cx="4995215" cy="1628363"/>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Shape 159"/>
          <p:cNvPicPr preferRelativeResize="0"/>
          <p:nvPr/>
        </p:nvPicPr>
        <p:blipFill rotWithShape="1">
          <a:blip r:embed="rId3">
            <a:alphaModFix/>
          </a:blip>
          <a:srcRect/>
          <a:stretch/>
        </p:blipFill>
        <p:spPr>
          <a:xfrm>
            <a:off x="4419600" y="4247628"/>
            <a:ext cx="4081882" cy="2305317"/>
          </a:xfrm>
          <a:prstGeom prst="rect">
            <a:avLst/>
          </a:prstGeom>
          <a:noFill/>
          <a:ln>
            <a:noFill/>
          </a:ln>
        </p:spPr>
      </p:pic>
      <p:pic>
        <p:nvPicPr>
          <p:cNvPr id="160" name="Shape 160"/>
          <p:cNvPicPr preferRelativeResize="0"/>
          <p:nvPr/>
        </p:nvPicPr>
        <p:blipFill rotWithShape="1">
          <a:blip r:embed="rId4">
            <a:alphaModFix/>
          </a:blip>
          <a:srcRect/>
          <a:stretch/>
        </p:blipFill>
        <p:spPr>
          <a:xfrm>
            <a:off x="457200" y="1417638"/>
            <a:ext cx="3441143" cy="2337064"/>
          </a:xfrm>
          <a:prstGeom prst="rect">
            <a:avLst/>
          </a:prstGeom>
          <a:noFill/>
          <a:ln>
            <a:noFill/>
          </a:ln>
        </p:spPr>
      </p:pic>
      <p:pic>
        <p:nvPicPr>
          <p:cNvPr id="161" name="Shape 161"/>
          <p:cNvPicPr preferRelativeResize="0"/>
          <p:nvPr/>
        </p:nvPicPr>
        <p:blipFill rotWithShape="1">
          <a:blip r:embed="rId5">
            <a:alphaModFix/>
          </a:blip>
          <a:srcRect/>
          <a:stretch/>
        </p:blipFill>
        <p:spPr>
          <a:xfrm>
            <a:off x="277346" y="4005951"/>
            <a:ext cx="3665876" cy="2614270"/>
          </a:xfrm>
          <a:prstGeom prst="rect">
            <a:avLst/>
          </a:prstGeom>
          <a:noFill/>
          <a:ln>
            <a:noFill/>
          </a:ln>
        </p:spPr>
      </p:pic>
      <p:sp>
        <p:nvSpPr>
          <p:cNvPr id="162" name="Shape 162"/>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l" rtl="0">
              <a:spcBef>
                <a:spcPts val="0"/>
              </a:spcBef>
              <a:spcAft>
                <a:spcPts val="0"/>
              </a:spcAft>
              <a:buSzPct val="25000"/>
              <a:buNone/>
            </a:pPr>
            <a:r>
              <a:rPr lang="cs-CZ" sz="4000" b="0" i="0" u="none" strike="noStrike" cap="none">
                <a:solidFill>
                  <a:srgbClr val="C00000"/>
                </a:solidFill>
                <a:latin typeface="Open Sans"/>
                <a:ea typeface="Open Sans"/>
                <a:cs typeface="Open Sans"/>
                <a:sym typeface="Open Sans"/>
              </a:rPr>
              <a:t>Potkáváme se a spolupracujeme</a:t>
            </a:r>
            <a:r>
              <a:rPr lang="cs-CZ" sz="4400" b="0" i="0" u="none" strike="noStrike" cap="none">
                <a:solidFill>
                  <a:srgbClr val="C00000"/>
                </a:solidFill>
                <a:latin typeface="Open Sans"/>
                <a:ea typeface="Open Sans"/>
                <a:cs typeface="Open Sans"/>
                <a:sym typeface="Open Sans"/>
              </a:rPr>
              <a:t/>
            </a:r>
            <a:br>
              <a:rPr lang="cs-CZ" sz="4400" b="0" i="0" u="none" strike="noStrike" cap="none">
                <a:solidFill>
                  <a:srgbClr val="C00000"/>
                </a:solidFill>
                <a:latin typeface="Open Sans"/>
                <a:ea typeface="Open Sans"/>
                <a:cs typeface="Open Sans"/>
                <a:sym typeface="Open Sans"/>
              </a:rPr>
            </a:br>
            <a:r>
              <a:rPr lang="cs-CZ" sz="2000" b="0" i="0" u="none" strike="noStrike" cap="none">
                <a:solidFill>
                  <a:srgbClr val="C00000"/>
                </a:solidFill>
                <a:latin typeface="Open Sans"/>
                <a:ea typeface="Open Sans"/>
                <a:cs typeface="Open Sans"/>
                <a:sym typeface="Open Sans"/>
              </a:rPr>
              <a:t>… s vámi</a:t>
            </a:r>
          </a:p>
        </p:txBody>
      </p:sp>
      <p:pic>
        <p:nvPicPr>
          <p:cNvPr id="163" name="Shape 163"/>
          <p:cNvPicPr preferRelativeResize="0"/>
          <p:nvPr/>
        </p:nvPicPr>
        <p:blipFill rotWithShape="1">
          <a:blip r:embed="rId6">
            <a:alphaModFix/>
          </a:blip>
          <a:srcRect l="12381" t="15714" r="11905" b="15713"/>
          <a:stretch/>
        </p:blipFill>
        <p:spPr>
          <a:xfrm>
            <a:off x="4181511" y="1295400"/>
            <a:ext cx="4727792" cy="2685532"/>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167"/>
        <p:cNvGrpSpPr/>
        <p:nvPr/>
      </p:nvGrpSpPr>
      <p:grpSpPr>
        <a:xfrm>
          <a:off x="0" y="0"/>
          <a:ext cx="0" cy="0"/>
          <a:chOff x="0" y="0"/>
          <a:chExt cx="0" cy="0"/>
        </a:xfrm>
      </p:grpSpPr>
      <p:sp>
        <p:nvSpPr>
          <p:cNvPr id="168" name="Shape 168"/>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l" rtl="0">
              <a:spcBef>
                <a:spcPts val="0"/>
              </a:spcBef>
              <a:spcAft>
                <a:spcPts val="0"/>
              </a:spcAft>
              <a:buSzPct val="25000"/>
              <a:buNone/>
            </a:pPr>
            <a:r>
              <a:rPr lang="cs-CZ" sz="4000" b="0" i="0" u="none" strike="noStrike" cap="none">
                <a:solidFill>
                  <a:srgbClr val="C00000"/>
                </a:solidFill>
                <a:latin typeface="Open Sans"/>
                <a:ea typeface="Open Sans"/>
                <a:cs typeface="Open Sans"/>
                <a:sym typeface="Open Sans"/>
              </a:rPr>
              <a:t>Otázky pro dnešní setkání</a:t>
            </a:r>
          </a:p>
        </p:txBody>
      </p:sp>
      <p:sp>
        <p:nvSpPr>
          <p:cNvPr id="169" name="Shape 169"/>
          <p:cNvSpPr txBox="1">
            <a:spLocks noGrp="1"/>
          </p:cNvSpPr>
          <p:nvPr>
            <p:ph type="body" idx="1"/>
          </p:nvPr>
        </p:nvSpPr>
        <p:spPr>
          <a:xfrm>
            <a:off x="463609" y="1411941"/>
            <a:ext cx="8229600" cy="4495800"/>
          </a:xfrm>
          <a:prstGeom prst="rect">
            <a:avLst/>
          </a:prstGeom>
          <a:noFill/>
          <a:ln>
            <a:noFill/>
          </a:ln>
        </p:spPr>
        <p:txBody>
          <a:bodyPr wrap="square" lIns="91425" tIns="45700" rIns="91425" bIns="45700" anchor="t" anchorCtr="0">
            <a:noAutofit/>
          </a:bodyPr>
          <a:lstStyle/>
          <a:p>
            <a:pPr marL="514350" marR="0" lvl="0" indent="-514350" algn="l" rtl="0">
              <a:spcBef>
                <a:spcPts val="0"/>
              </a:spcBef>
              <a:spcAft>
                <a:spcPts val="0"/>
              </a:spcAft>
              <a:buClr>
                <a:schemeClr val="dk1"/>
              </a:buClr>
              <a:buSzPct val="100000"/>
              <a:buFont typeface="Open Sans"/>
              <a:buAutoNum type="arabicPeriod"/>
            </a:pPr>
            <a:r>
              <a:rPr lang="cs-CZ" sz="3200" b="0" i="0" u="none" strike="noStrike" cap="none">
                <a:solidFill>
                  <a:schemeClr val="dk1"/>
                </a:solidFill>
                <a:latin typeface="Open Sans"/>
                <a:ea typeface="Open Sans"/>
                <a:cs typeface="Open Sans"/>
                <a:sym typeface="Open Sans"/>
              </a:rPr>
              <a:t>Kdo jsou mileniálové a čím se liší jejich „informační chování</a:t>
            </a:r>
            <a:r>
              <a:rPr lang="cs-CZ"/>
              <a:t>”?</a:t>
            </a:r>
          </a:p>
          <a:p>
            <a:pPr marL="514350" marR="0" lvl="0" indent="-514350" algn="l" rtl="0">
              <a:spcBef>
                <a:spcPts val="640"/>
              </a:spcBef>
              <a:spcAft>
                <a:spcPts val="0"/>
              </a:spcAft>
              <a:buClr>
                <a:schemeClr val="dk1"/>
              </a:buClr>
              <a:buSzPct val="100000"/>
              <a:buFont typeface="Open Sans"/>
              <a:buAutoNum type="arabicPeriod"/>
            </a:pPr>
            <a:r>
              <a:rPr lang="cs-CZ"/>
              <a:t>Jaké mezery jsme identifikovali u mileniálů, pokud jde o práci s informacemi, a jak to ovlivňuje jejich VŠ studium?</a:t>
            </a:r>
          </a:p>
          <a:p>
            <a:pPr marL="514350" marR="0" lvl="0" indent="-514350" algn="l" rtl="0">
              <a:spcBef>
                <a:spcPts val="640"/>
              </a:spcBef>
              <a:spcAft>
                <a:spcPts val="0"/>
              </a:spcAft>
              <a:buClr>
                <a:schemeClr val="dk1"/>
              </a:buClr>
              <a:buSzPct val="100000"/>
              <a:buFont typeface="Open Sans"/>
              <a:buAutoNum type="arabicPeriod"/>
            </a:pPr>
            <a:r>
              <a:rPr lang="cs-CZ" sz="3200" b="0" i="0" u="none" strike="noStrike" cap="none">
                <a:solidFill>
                  <a:schemeClr val="dk1"/>
                </a:solidFill>
                <a:latin typeface="Open Sans"/>
                <a:ea typeface="Open Sans"/>
                <a:cs typeface="Open Sans"/>
                <a:sym typeface="Open Sans"/>
              </a:rPr>
              <a:t>Diskuze: Jak společně můžeme mileniálům usnadnit přechod na univerzitu?</a:t>
            </a:r>
          </a:p>
          <a:p>
            <a:pPr marL="0" marR="0" lvl="0" indent="-203200" algn="l" rtl="0">
              <a:spcBef>
                <a:spcPts val="640"/>
              </a:spcBef>
              <a:spcAft>
                <a:spcPts val="0"/>
              </a:spcAft>
              <a:buClr>
                <a:schemeClr val="dk1"/>
              </a:buClr>
              <a:buSzPct val="100000"/>
              <a:buFont typeface="Arial"/>
              <a:buNone/>
            </a:pPr>
            <a:endParaRPr sz="3200" b="0" i="0" u="none" strike="noStrike" cap="none">
              <a:solidFill>
                <a:srgbClr val="C00000"/>
              </a:solidFill>
              <a:latin typeface="Open Sans"/>
              <a:ea typeface="Open Sans"/>
              <a:cs typeface="Open Sans"/>
              <a:sym typeface="Open Sans"/>
            </a:endParaRPr>
          </a:p>
          <a:p>
            <a:pPr marL="0" marR="0" lvl="0" indent="-203200" algn="l" rtl="0">
              <a:spcBef>
                <a:spcPts val="640"/>
              </a:spcBef>
              <a:spcAft>
                <a:spcPts val="0"/>
              </a:spcAft>
              <a:buClr>
                <a:schemeClr val="dk1"/>
              </a:buClr>
              <a:buSzPct val="100000"/>
              <a:buFont typeface="Arial"/>
              <a:buNone/>
            </a:pPr>
            <a:endParaRPr sz="3200" b="0" i="0" u="none" strike="noStrike" cap="none">
              <a:solidFill>
                <a:schemeClr val="dk1"/>
              </a:solidFill>
              <a:latin typeface="Open Sans"/>
              <a:ea typeface="Open Sans"/>
              <a:cs typeface="Open Sans"/>
              <a:sym typeface="Open San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Shape 175"/>
          <p:cNvSpPr txBox="1">
            <a:spLocks noGrp="1"/>
          </p:cNvSpPr>
          <p:nvPr>
            <p:ph type="body" idx="4294967295"/>
          </p:nvPr>
        </p:nvSpPr>
        <p:spPr>
          <a:xfrm>
            <a:off x="304800" y="5486400"/>
            <a:ext cx="7854950" cy="798513"/>
          </a:xfrm>
          <a:prstGeom prst="rect">
            <a:avLst/>
          </a:prstGeom>
          <a:noFill/>
          <a:ln>
            <a:noFill/>
          </a:ln>
        </p:spPr>
        <p:txBody>
          <a:bodyPr wrap="square" lIns="91425" tIns="45700" rIns="91425" bIns="45700" anchor="t" anchorCtr="0">
            <a:noAutofit/>
          </a:bodyPr>
          <a:lstStyle/>
          <a:p>
            <a:pPr marL="0" marR="0" lvl="0" indent="-279400" algn="l" rtl="0">
              <a:spcBef>
                <a:spcPts val="0"/>
              </a:spcBef>
              <a:spcAft>
                <a:spcPts val="0"/>
              </a:spcAft>
              <a:buClr>
                <a:srgbClr val="C00000"/>
              </a:buClr>
              <a:buSzPct val="100000"/>
              <a:buFont typeface="Arial"/>
              <a:buNone/>
            </a:pPr>
            <a:r>
              <a:rPr lang="cs-CZ" sz="4400" b="0" i="0" u="none" strike="noStrike" cap="none">
                <a:solidFill>
                  <a:srgbClr val="C00000"/>
                </a:solidFill>
                <a:latin typeface="Open Sans"/>
                <a:ea typeface="Open Sans"/>
                <a:cs typeface="Open Sans"/>
                <a:sym typeface="Open Sans"/>
              </a:rPr>
              <a:t>I. KDO JSOU MILENIÁLOVÉ?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EFI_2015-template">
  <a:themeElements>
    <a:clrScheme name="NTK">
      <a:dk1>
        <a:srgbClr val="000000"/>
      </a:dk1>
      <a:lt1>
        <a:srgbClr val="FFFFFF"/>
      </a:lt1>
      <a:dk2>
        <a:srgbClr val="CE3736"/>
      </a:dk2>
      <a:lt2>
        <a:srgbClr val="E8E8E8"/>
      </a:lt2>
      <a:accent1>
        <a:srgbClr val="CE3736"/>
      </a:accent1>
      <a:accent2>
        <a:srgbClr val="000000"/>
      </a:accent2>
      <a:accent3>
        <a:srgbClr val="7F7F7F"/>
      </a:accent3>
      <a:accent4>
        <a:srgbClr val="F2F2F2"/>
      </a:accent4>
      <a:accent5>
        <a:srgbClr val="595959"/>
      </a:accent5>
      <a:accent6>
        <a:srgbClr val="BFBFBF"/>
      </a:accent6>
      <a:hlink>
        <a:srgbClr val="CE3736"/>
      </a:hlink>
      <a:folHlink>
        <a:srgbClr val="59595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2225</Words>
  <Application>Microsoft Office PowerPoint</Application>
  <PresentationFormat>Předvádění na obrazovce (4:3)</PresentationFormat>
  <Paragraphs>347</Paragraphs>
  <Slides>35</Slides>
  <Notes>35</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35</vt:i4>
      </vt:variant>
    </vt:vector>
  </HeadingPairs>
  <TitlesOfParts>
    <vt:vector size="42" baseType="lpstr">
      <vt:lpstr>Noto Sans Symbols</vt:lpstr>
      <vt:lpstr>Arial</vt:lpstr>
      <vt:lpstr>Open Sans</vt:lpstr>
      <vt:lpstr>Calibri</vt:lpstr>
      <vt:lpstr>Courier New</vt:lpstr>
      <vt:lpstr>Univers Com 55</vt:lpstr>
      <vt:lpstr>EFI_2015-template</vt:lpstr>
      <vt:lpstr>Bezpečná cesta informačním bludištěm: Kurz pro středoškolské pedagogy ze Středočeského kraje</vt:lpstr>
      <vt:lpstr>Životopis</vt:lpstr>
      <vt:lpstr>Zjišťujeme, jak pracují naši (potenciální) uživatelé</vt:lpstr>
      <vt:lpstr>Poskytujeme a dokumentujeme individuální podporu</vt:lpstr>
      <vt:lpstr>Spolu s učiteli připravujeme a lektorujeme workshopy pro studenty</vt:lpstr>
      <vt:lpstr>Sledujeme trendy, učíme se</vt:lpstr>
      <vt:lpstr>Potkáváme se a spolupracujeme … s vámi</vt:lpstr>
      <vt:lpstr>Otázky pro dnešní setkání</vt:lpstr>
      <vt:lpstr>Prezentace aplikace PowerPoint</vt:lpstr>
      <vt:lpstr>Generace X, Y, Z, αlfa</vt:lpstr>
      <vt:lpstr>Prezentace aplikace PowerPoint</vt:lpstr>
      <vt:lpstr>Generace a technologie</vt:lpstr>
      <vt:lpstr>Mileniálové a informace</vt:lpstr>
      <vt:lpstr>Mileniálové a informace</vt:lpstr>
      <vt:lpstr>Prezentace aplikace PowerPoint</vt:lpstr>
      <vt:lpstr>Zdokumentované problémy</vt:lpstr>
      <vt:lpstr>Zdokumentované problémy  –  orientace v akademickém prostředí </vt:lpstr>
      <vt:lpstr> Zdokumentované problémy  – vyhledávání a hodnocení informací </vt:lpstr>
      <vt:lpstr>Zdokumentované problémy  – psaní odborných textů</vt:lpstr>
      <vt:lpstr>Úryvky z výzkumných rozhovorů (1)</vt:lpstr>
      <vt:lpstr>Úryvky z výzkumných rozhovorů (2)</vt:lpstr>
      <vt:lpstr>Výsledky „virtuálního pozorování“ práce s informacemi </vt:lpstr>
      <vt:lpstr>Vyhledávání </vt:lpstr>
      <vt:lpstr>Prezentace aplikace PowerPoint</vt:lpstr>
      <vt:lpstr>Sdílení</vt:lpstr>
      <vt:lpstr>Specifické informační zdroje</vt:lpstr>
      <vt:lpstr>Zdokumentované zdroje informací</vt:lpstr>
      <vt:lpstr>Jaká je Vaše zkušenost? </vt:lpstr>
      <vt:lpstr>Prezentace aplikace PowerPoint</vt:lpstr>
      <vt:lpstr>Můžeme studentům pomoci? </vt:lpstr>
      <vt:lpstr>Diskuze</vt:lpstr>
      <vt:lpstr>Doporučené zdroje </vt:lpstr>
      <vt:lpstr> </vt:lpstr>
      <vt:lpstr>Bylo odpovězeno na dnešní otázky? </vt:lpstr>
      <vt:lpstr>Děkuji za pozornost, diskuzi a podněty!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Bezpečná cesta informačním bludištěm: Kurz pro středoškolské pedagogy ze Středočeského kraje</dc:title>
  <dc:creator>Alena Chodounská</dc:creator>
  <cp:lastModifiedBy>Alena Chodounská</cp:lastModifiedBy>
  <cp:revision>1</cp:revision>
  <dcterms:modified xsi:type="dcterms:W3CDTF">2017-10-30T07:07:40Z</dcterms:modified>
</cp:coreProperties>
</file>