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93" r:id="rId3"/>
    <p:sldId id="503" r:id="rId4"/>
    <p:sldId id="505" r:id="rId5"/>
    <p:sldId id="494" r:id="rId6"/>
    <p:sldId id="495" r:id="rId7"/>
    <p:sldId id="499" r:id="rId8"/>
    <p:sldId id="500" r:id="rId9"/>
    <p:sldId id="504" r:id="rId10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E08806"/>
    <a:srgbClr val="DB9C22"/>
    <a:srgbClr val="C43A39"/>
    <a:srgbClr val="CE3736"/>
    <a:srgbClr val="9FC938"/>
    <a:srgbClr val="36A7E9"/>
    <a:srgbClr val="F7F410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1435" y="67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6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2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6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9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3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1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lib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techlib.cz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s-online.de/Studieren/Wissenschaftliche_Texte/literaturverzeichnis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jVtE8nAdP1Q" TargetMode="External"/><Relationship Id="rId4" Type="http://schemas.openxmlformats.org/officeDocument/2006/relationships/hyperlink" Target="http://www.uni-ak.ac.at/culture/culth_LV/Rein-EkwA/Literaturverzeichni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download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mendeley.com/" TargetMode="External"/><Relationship Id="rId5" Type="http://schemas.openxmlformats.org/officeDocument/2006/relationships/hyperlink" Target="http://www.mendeley.com/videos-tutorials/" TargetMode="External"/><Relationship Id="rId4" Type="http://schemas.openxmlformats.org/officeDocument/2006/relationships/hyperlink" Target="http://www.mendeley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Vorwissenschaftliche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Inhaltsverzeichnises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611559" y="6094983"/>
            <a:ext cx="2448273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Krueger, 6.10.2015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(9:00-13:00)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Workshop: NTK und VWA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zitiert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Zitierungsdetails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Begegnung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Praxis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Präsentationsmöglichkeiten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techlib.cz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wollen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Benutzername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 (von der Registrierung)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erinnern Sie: erstens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 @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www.techlib.cz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www.techlib.cz/en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Datenbanken usw. suchen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5599" r="16101" b="4444"/>
          <a:stretch/>
        </p:blipFill>
        <p:spPr bwMode="auto">
          <a:xfrm>
            <a:off x="4858249" y="2955012"/>
            <a:ext cx="4104456" cy="3320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68024" y="3129096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306521" y="3216623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NTK-Menu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6784" r="48726" b="31750"/>
          <a:stretch/>
        </p:blipFill>
        <p:spPr bwMode="auto">
          <a:xfrm>
            <a:off x="1115616" y="1052736"/>
            <a:ext cx="5850320" cy="51851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5364088" y="1916832"/>
            <a:ext cx="1800200" cy="187220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eva 6"/>
          <p:cNvSpPr/>
          <p:nvPr/>
        </p:nvSpPr>
        <p:spPr>
          <a:xfrm>
            <a:off x="6696236" y="5949280"/>
            <a:ext cx="1332148" cy="432048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ipka doleva 12"/>
          <p:cNvSpPr/>
          <p:nvPr/>
        </p:nvSpPr>
        <p:spPr>
          <a:xfrm>
            <a:off x="6068794" y="4221088"/>
            <a:ext cx="1239509" cy="432048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7164288" y="4175502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858969" y="5858108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014969" y="2492896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„Zákaz“ 9"/>
          <p:cNvSpPr/>
          <p:nvPr/>
        </p:nvSpPr>
        <p:spPr>
          <a:xfrm>
            <a:off x="5724128" y="1268760"/>
            <a:ext cx="648072" cy="576064"/>
          </a:xfrm>
          <a:prstGeom prst="noSmoking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ymbol „Zákaz“ 17"/>
          <p:cNvSpPr/>
          <p:nvPr/>
        </p:nvSpPr>
        <p:spPr>
          <a:xfrm>
            <a:off x="6068795" y="3016116"/>
            <a:ext cx="195394" cy="177696"/>
          </a:xfrm>
          <a:prstGeom prst="noSmoking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9592" y="105273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Schritt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wissenschaftlichen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Gezielte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Glaubw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rdigkeit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auswerten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elektronischen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Bewertungsprozess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begutachtet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o.k.,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sollten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ermöglichen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unserer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aufbauen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Internetquellen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würden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später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 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anwenden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Kennzeichen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Ernsthaftes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Uni-Mitarbeiter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kommerzielle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Werbung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19917" r="30751" b="5626"/>
          <a:stretch/>
        </p:blipFill>
        <p:spPr bwMode="auto">
          <a:xfrm>
            <a:off x="522676" y="2740933"/>
            <a:ext cx="3080479" cy="35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43155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4502" r="18879" b="7410"/>
          <a:stretch/>
        </p:blipFill>
        <p:spPr bwMode="auto">
          <a:xfrm>
            <a:off x="4266320" y="2740933"/>
            <a:ext cx="4696385" cy="3577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www.studis-online.de/Studieren/Wissenschaftliche_Texte/literaturverzeichnis.php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www.uni-ak.ac.at/culture/culth_LV/Rein-EkwA/Literaturverzeichnis.pdf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www.youtube.com/watch?v=jVtE8nAdP1Q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Verwendung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Erstellen eines Quellenverzeichnisses. Warum?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Bibliotheksdatenbank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Zitierungsdatenbank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speichern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Einsetzen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Word,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2.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erzeugen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Zitierungdatenbanksoftware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benutzerfreundlich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genug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https://www.zotero.org/download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Deutsch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Alternative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Handy oft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bessere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Handyintegration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Benutzerkonto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erstellen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Free und app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Video-tutorials: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http://www.mendeley.com/videos-tutorials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Anleitungen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http://resources.mendeley.com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techlib.cz/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FB: 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www.facebook.com/ntkcz (CZ und EN)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Twitter: https://twitter.com/ntkcz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Info auf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stephanie.krueger@techlib.cz – Email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492</Words>
  <Application>Microsoft Office PowerPoint</Application>
  <PresentationFormat>Předvádění na obrazovce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Univers Com 55</vt:lpstr>
      <vt:lpstr>Univers Com 65 Bold</vt:lpstr>
      <vt:lpstr>Motiv systému Office</vt:lpstr>
      <vt:lpstr>Die Bibliothek und Ihre Vorwissenschaftliche Arbeit</vt:lpstr>
      <vt:lpstr>Heute (9:00-13:00)</vt:lpstr>
      <vt:lpstr>Wiederholung: techlib.cz</vt:lpstr>
      <vt:lpstr>NTK-Menu</vt:lpstr>
      <vt:lpstr>Überblick und Bedeutung für Ihre Arbeit</vt:lpstr>
      <vt:lpstr>Akademische Quellen: Kennzeichen</vt:lpstr>
      <vt:lpstr>Wie schreibe ich ein Quellenverzeichnis?</vt:lpstr>
      <vt:lpstr>Wo kann ich Zitierungdatenbanksoftware finden?</vt:lpstr>
      <vt:lpstr>Danke/Wichtige Infos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Stephanie Krueger</cp:lastModifiedBy>
  <cp:revision>435</cp:revision>
  <cp:lastPrinted>2014-12-10T09:16:37Z</cp:lastPrinted>
  <dcterms:created xsi:type="dcterms:W3CDTF">2013-02-27T09:44:13Z</dcterms:created>
  <dcterms:modified xsi:type="dcterms:W3CDTF">2016-08-09T12:23:56Z</dcterms:modified>
</cp:coreProperties>
</file>