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95" d="100"/>
          <a:sy n="95" d="100"/>
        </p:scale>
        <p:origin x="12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9355-1B7D-4F3E-89CE-592CC95018AA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859E-B385-413C-990A-E070E425F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624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9355-1B7D-4F3E-89CE-592CC95018AA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859E-B385-413C-990A-E070E425F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365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9355-1B7D-4F3E-89CE-592CC95018AA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859E-B385-413C-990A-E070E425F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00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9355-1B7D-4F3E-89CE-592CC95018AA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859E-B385-413C-990A-E070E425F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88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9355-1B7D-4F3E-89CE-592CC95018AA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859E-B385-413C-990A-E070E425F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483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9355-1B7D-4F3E-89CE-592CC95018AA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859E-B385-413C-990A-E070E425F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417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9355-1B7D-4F3E-89CE-592CC95018AA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859E-B385-413C-990A-E070E425F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35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9355-1B7D-4F3E-89CE-592CC95018AA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859E-B385-413C-990A-E070E425F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496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9355-1B7D-4F3E-89CE-592CC95018AA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859E-B385-413C-990A-E070E425F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151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9355-1B7D-4F3E-89CE-592CC95018AA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859E-B385-413C-990A-E070E425F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914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9355-1B7D-4F3E-89CE-592CC95018AA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859E-B385-413C-990A-E070E425F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101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59355-1B7D-4F3E-89CE-592CC95018AA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5859E-B385-413C-990A-E070E425F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917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/>
          <a:srcRect t="4783" r="63731" b="31562"/>
          <a:stretch/>
        </p:blipFill>
        <p:spPr>
          <a:xfrm>
            <a:off x="1322203" y="657726"/>
            <a:ext cx="6351205" cy="630527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5" name="Ovál 4"/>
          <p:cNvSpPr/>
          <p:nvPr/>
        </p:nvSpPr>
        <p:spPr>
          <a:xfrm>
            <a:off x="1884947" y="2751222"/>
            <a:ext cx="2021306" cy="3625516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0521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Širokoúhlá obrazovka</PresentationFormat>
  <Paragraphs>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Company>NTK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Stephanie Krueger</dc:creator>
  <cp:lastModifiedBy>Stephanie Krueger</cp:lastModifiedBy>
  <cp:revision>1</cp:revision>
  <dcterms:created xsi:type="dcterms:W3CDTF">2017-03-13T10:16:04Z</dcterms:created>
  <dcterms:modified xsi:type="dcterms:W3CDTF">2017-03-13T10:16:14Z</dcterms:modified>
</cp:coreProperties>
</file>