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95" d="100"/>
          <a:sy n="95" d="100"/>
        </p:scale>
        <p:origin x="1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2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36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0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8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1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3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496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5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91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101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59355-1B7D-4F3E-89CE-592CC95018AA}" type="datetimeFigureOut">
              <a:rPr lang="en-US" smtClean="0"/>
              <a:t>3/13/2017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5859E-B385-413C-990A-E070E425F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1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t="4783" r="63731" b="31562"/>
          <a:stretch/>
        </p:blipFill>
        <p:spPr>
          <a:xfrm>
            <a:off x="1322203" y="657726"/>
            <a:ext cx="6351205" cy="630527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5" name="Ovál 4"/>
          <p:cNvSpPr/>
          <p:nvPr/>
        </p:nvSpPr>
        <p:spPr>
          <a:xfrm>
            <a:off x="1884947" y="2751222"/>
            <a:ext cx="2021306" cy="3625516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052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>NTK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Stephanie Krueger</dc:creator>
  <cp:lastModifiedBy>Stephanie Krueger</cp:lastModifiedBy>
  <cp:revision>1</cp:revision>
  <dcterms:created xsi:type="dcterms:W3CDTF">2017-03-13T10:16:04Z</dcterms:created>
  <dcterms:modified xsi:type="dcterms:W3CDTF">2017-03-13T10:16:14Z</dcterms:modified>
</cp:coreProperties>
</file>