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>
        <p:scale>
          <a:sx n="61" d="100"/>
          <a:sy n="61" d="100"/>
        </p:scale>
        <p:origin x="-36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57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8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8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7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82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9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99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6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3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29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C19B-8271-40C5-991F-1FC5D751BD24}" type="datetimeFigureOut">
              <a:rPr lang="cs-CZ" smtClean="0"/>
              <a:t>19.7.2016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7802F-845B-49DE-952B-69341ACCB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OXwcbwSEU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cs.wikipedia.org/wiki/Syst%C3%A9m" TargetMode="External"/><Relationship Id="rId18" Type="http://schemas.openxmlformats.org/officeDocument/2006/relationships/hyperlink" Target="https://cs.wikipedia.org/wiki/Software" TargetMode="External"/><Relationship Id="rId26" Type="http://schemas.openxmlformats.org/officeDocument/2006/relationships/hyperlink" Target="https://cs.wikipedia.org/wiki/File_Transfer_Protocol" TargetMode="External"/><Relationship Id="rId39" Type="http://schemas.openxmlformats.org/officeDocument/2006/relationships/hyperlink" Target="https://cs.wikipedia.org/wiki/JavaScript" TargetMode="External"/><Relationship Id="rId21" Type="http://schemas.openxmlformats.org/officeDocument/2006/relationships/hyperlink" Target="https://cs.wikipedia.org/wiki/Adres%C3%A1%C5%99_(informatika)" TargetMode="External"/><Relationship Id="rId34" Type="http://schemas.openxmlformats.org/officeDocument/2006/relationships/hyperlink" Target="https://cs.wikipedia.org/wiki/Po%C4%8D%C3%ADta%C4%8Dov%C3%BD_program" TargetMode="External"/><Relationship Id="rId42" Type="http://schemas.openxmlformats.org/officeDocument/2006/relationships/hyperlink" Target="https://cs.wikipedia.org/wiki/Kask%C3%A1dov%C3%A9_styly" TargetMode="External"/><Relationship Id="rId7" Type="http://schemas.openxmlformats.org/officeDocument/2006/relationships/hyperlink" Target="https://cs.wikipedia.org/wiki/K%C3%B3d" TargetMode="External"/><Relationship Id="rId2" Type="http://schemas.openxmlformats.org/officeDocument/2006/relationships/hyperlink" Target="https://cs.wikipedia.org/wiki/Komunikace" TargetMode="External"/><Relationship Id="rId16" Type="http://schemas.openxmlformats.org/officeDocument/2006/relationships/hyperlink" Target="https://cs.wikipedia.org/wiki/Po%C4%8D%C3%ADta%C4%8D" TargetMode="External"/><Relationship Id="rId20" Type="http://schemas.openxmlformats.org/officeDocument/2006/relationships/hyperlink" Target="https://cs.wikipedia.org/wiki/Soubor" TargetMode="External"/><Relationship Id="rId29" Type="http://schemas.openxmlformats.org/officeDocument/2006/relationships/hyperlink" Target="https://cs.wikipedia.org/wiki/IP_adresa" TargetMode="External"/><Relationship Id="rId41" Type="http://schemas.openxmlformats.org/officeDocument/2006/relationships/hyperlink" Target="https://cs.wikipedia.org/wiki/Extensible_Markup_Langu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Digit%C3%A1ln%C3%AD" TargetMode="External"/><Relationship Id="rId11" Type="http://schemas.openxmlformats.org/officeDocument/2006/relationships/hyperlink" Target="https://cs.wikipedia.org/wiki/M%C3%A9dia" TargetMode="External"/><Relationship Id="rId24" Type="http://schemas.openxmlformats.org/officeDocument/2006/relationships/hyperlink" Target="https://cs.wikipedia.org/wiki/TCP/IP" TargetMode="External"/><Relationship Id="rId32" Type="http://schemas.openxmlformats.org/officeDocument/2006/relationships/hyperlink" Target="https://cs.wikipedia.org/wiki/Aplika%C4%8Dn%C3%AD_software" TargetMode="External"/><Relationship Id="rId37" Type="http://schemas.openxmlformats.org/officeDocument/2006/relationships/hyperlink" Target="https://cs.wikipedia.org/wiki/Common_Gateway_Interface" TargetMode="External"/><Relationship Id="rId40" Type="http://schemas.openxmlformats.org/officeDocument/2006/relationships/hyperlink" Target="https://cs.wikipedia.org/wiki/HyperText_Markup_Language" TargetMode="External"/><Relationship Id="rId5" Type="http://schemas.openxmlformats.org/officeDocument/2006/relationships/hyperlink" Target="https://cs.wikipedia.org/wiki/Analogov%C3%BD_sign%C3%A1l" TargetMode="External"/><Relationship Id="rId15" Type="http://schemas.openxmlformats.org/officeDocument/2006/relationships/hyperlink" Target="https://en.wikipedia.org/wiki/Network" TargetMode="External"/><Relationship Id="rId23" Type="http://schemas.openxmlformats.org/officeDocument/2006/relationships/hyperlink" Target="https://cs.wikipedia.org/wiki/Klient-server" TargetMode="External"/><Relationship Id="rId28" Type="http://schemas.openxmlformats.org/officeDocument/2006/relationships/hyperlink" Target="https://cs.wikipedia.org/wiki/Domain_Name_System" TargetMode="External"/><Relationship Id="rId36" Type="http://schemas.openxmlformats.org/officeDocument/2006/relationships/hyperlink" Target="https://cs.wikipedia.org/wiki/Skriptovac%C3%AD_jazyk" TargetMode="External"/><Relationship Id="rId10" Type="http://schemas.openxmlformats.org/officeDocument/2006/relationships/hyperlink" Target="https://cs.wikipedia.org/wiki/Hypertext" TargetMode="External"/><Relationship Id="rId19" Type="http://schemas.openxmlformats.org/officeDocument/2006/relationships/hyperlink" Target="https://cs.wikipedia.org/wiki/Rozhran%C3%AD_(informatika)" TargetMode="External"/><Relationship Id="rId31" Type="http://schemas.openxmlformats.org/officeDocument/2006/relationships/hyperlink" Target="https://cs.wikipedia.org/wiki/Metadata" TargetMode="External"/><Relationship Id="rId44" Type="http://schemas.openxmlformats.org/officeDocument/2006/relationships/hyperlink" Target="https://cs.wikipedia.org/wiki/Syst%C3%A9m_pro_spr%C3%A1vu_obsahu" TargetMode="External"/><Relationship Id="rId4" Type="http://schemas.openxmlformats.org/officeDocument/2006/relationships/hyperlink" Target="https://cs.wikipedia.org/wiki/Data" TargetMode="External"/><Relationship Id="rId9" Type="http://schemas.openxmlformats.org/officeDocument/2006/relationships/hyperlink" Target="https://cs.wikipedia.org/wiki/Text" TargetMode="External"/><Relationship Id="rId14" Type="http://schemas.openxmlformats.org/officeDocument/2006/relationships/hyperlink" Target="https://cs.wikipedia.org/wiki/Struktura" TargetMode="External"/><Relationship Id="rId22" Type="http://schemas.openxmlformats.org/officeDocument/2006/relationships/hyperlink" Target="https://cs.wikipedia.org/wiki/Datab%C3%A1ze" TargetMode="External"/><Relationship Id="rId27" Type="http://schemas.openxmlformats.org/officeDocument/2006/relationships/hyperlink" Target="https://cs.wikipedia.org/wiki/Router" TargetMode="External"/><Relationship Id="rId30" Type="http://schemas.openxmlformats.org/officeDocument/2006/relationships/hyperlink" Target="https://cs.wikipedia.org/wiki/Uniform_Resource_Locator" TargetMode="External"/><Relationship Id="rId35" Type="http://schemas.openxmlformats.org/officeDocument/2006/relationships/hyperlink" Target="https://cs.wikipedia.org/wiki/Opera%C4%8Dn%C3%AD_syst%C3%A9m" TargetMode="External"/><Relationship Id="rId43" Type="http://schemas.openxmlformats.org/officeDocument/2006/relationships/hyperlink" Target="https://cs.wikipedia.org/wiki/PHP" TargetMode="External"/><Relationship Id="rId8" Type="http://schemas.openxmlformats.org/officeDocument/2006/relationships/hyperlink" Target="https://cs.wikipedia.org/wiki/Jazyk_(lingvistika)" TargetMode="External"/><Relationship Id="rId3" Type="http://schemas.openxmlformats.org/officeDocument/2006/relationships/hyperlink" Target="https://cs.wikipedia.org/wiki/Informace" TargetMode="External"/><Relationship Id="rId12" Type="http://schemas.openxmlformats.org/officeDocument/2006/relationships/hyperlink" Target="https://cs.wikipedia.org/wiki/Multim%C3%A9dia" TargetMode="External"/><Relationship Id="rId17" Type="http://schemas.openxmlformats.org/officeDocument/2006/relationships/hyperlink" Target="https://cs.wikipedia.org/wiki/Hardware" TargetMode="External"/><Relationship Id="rId25" Type="http://schemas.openxmlformats.org/officeDocument/2006/relationships/hyperlink" Target="https://cs.wikipedia.org/wiki/Hypertext_Transfer_Protocol" TargetMode="External"/><Relationship Id="rId33" Type="http://schemas.openxmlformats.org/officeDocument/2006/relationships/hyperlink" Target="https://cs.wikipedia.org/wiki/Protokol_(informatika)" TargetMode="External"/><Relationship Id="rId38" Type="http://schemas.openxmlformats.org/officeDocument/2006/relationships/hyperlink" Target="https://cs.wikipedia.org/wiki/SQ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Co (a kdo) je internet?</a:t>
            </a:r>
            <a:endParaRPr lang="pl-PL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NTKu</a:t>
            </a:r>
            <a:r>
              <a:rPr lang="cs-CZ" dirty="0" smtClean="0"/>
              <a:t>: Interní školení referenčního týmu</a:t>
            </a:r>
          </a:p>
          <a:p>
            <a:r>
              <a:rPr lang="cs-CZ" dirty="0" smtClean="0"/>
              <a:t>Léto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686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41" y="0"/>
            <a:ext cx="8998526" cy="6858000"/>
          </a:xfrm>
        </p:spPr>
      </p:pic>
    </p:spTree>
    <p:extLst>
      <p:ext uri="{BB962C8B-B14F-4D97-AF65-F5344CB8AC3E}">
        <p14:creationId xmlns:p14="http://schemas.microsoft.com/office/powerpoint/2010/main" val="194051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922" y="0"/>
            <a:ext cx="8890759" cy="6858000"/>
          </a:xfrm>
        </p:spPr>
      </p:pic>
    </p:spTree>
    <p:extLst>
      <p:ext uri="{BB962C8B-B14F-4D97-AF65-F5344CB8AC3E}">
        <p14:creationId xmlns:p14="http://schemas.microsoft.com/office/powerpoint/2010/main" val="137396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213" y="0"/>
            <a:ext cx="8946108" cy="6858000"/>
          </a:xfrm>
        </p:spPr>
      </p:pic>
    </p:spTree>
    <p:extLst>
      <p:ext uri="{BB962C8B-B14F-4D97-AF65-F5344CB8AC3E}">
        <p14:creationId xmlns:p14="http://schemas.microsoft.com/office/powerpoint/2010/main" val="433870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PŘEVZÁTO Z </a:t>
            </a:r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 smtClean="0">
                <a:hlinkClick r:id="rId2"/>
              </a:rPr>
              <a:t>http://www.youtube.com/watch?v=YOXwcbwSEUo</a:t>
            </a:r>
            <a:r>
              <a:rPr lang="cs-CZ" sz="3600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555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6" y="0"/>
            <a:ext cx="8756196" cy="6858000"/>
          </a:xfrm>
        </p:spPr>
      </p:pic>
    </p:spTree>
    <p:extLst>
      <p:ext uri="{BB962C8B-B14F-4D97-AF65-F5344CB8AC3E}">
        <p14:creationId xmlns:p14="http://schemas.microsoft.com/office/powerpoint/2010/main" val="604436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857" y="0"/>
            <a:ext cx="8931124" cy="6792686"/>
          </a:xfrm>
        </p:spPr>
      </p:pic>
    </p:spTree>
    <p:extLst>
      <p:ext uri="{BB962C8B-B14F-4D97-AF65-F5344CB8AC3E}">
        <p14:creationId xmlns:p14="http://schemas.microsoft.com/office/powerpoint/2010/main" val="25268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6074" y="1320527"/>
            <a:ext cx="3237411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>
                <a:hlinkClick r:id="rId2"/>
              </a:rPr>
              <a:t>komunikace</a:t>
            </a:r>
            <a:endParaRPr lang="cs-CZ" dirty="0" smtClean="0"/>
          </a:p>
          <a:p>
            <a:r>
              <a:rPr lang="cs-CZ" dirty="0">
                <a:hlinkClick r:id="rId3"/>
              </a:rPr>
              <a:t>i</a:t>
            </a:r>
            <a:r>
              <a:rPr lang="cs-CZ" dirty="0" smtClean="0">
                <a:hlinkClick r:id="rId3"/>
              </a:rPr>
              <a:t>nformace</a:t>
            </a:r>
            <a:endParaRPr lang="cs-CZ" dirty="0" smtClean="0"/>
          </a:p>
          <a:p>
            <a:r>
              <a:rPr lang="cs-CZ" dirty="0">
                <a:hlinkClick r:id="rId4"/>
              </a:rPr>
              <a:t>d</a:t>
            </a:r>
            <a:r>
              <a:rPr lang="cs-CZ" dirty="0" smtClean="0">
                <a:hlinkClick r:id="rId4"/>
              </a:rPr>
              <a:t>ata</a:t>
            </a:r>
            <a:endParaRPr lang="cs-CZ" dirty="0" smtClean="0"/>
          </a:p>
          <a:p>
            <a:r>
              <a:rPr lang="cs-CZ" dirty="0">
                <a:hlinkClick r:id="rId3"/>
              </a:rPr>
              <a:t>z</a:t>
            </a:r>
            <a:r>
              <a:rPr lang="cs-CZ" dirty="0" smtClean="0">
                <a:hlinkClick r:id="rId3"/>
              </a:rPr>
              <a:t>nak</a:t>
            </a:r>
            <a:endParaRPr lang="en-US" dirty="0" smtClean="0"/>
          </a:p>
          <a:p>
            <a:r>
              <a:rPr lang="cs-CZ" dirty="0">
                <a:hlinkClick r:id="rId5"/>
              </a:rPr>
              <a:t>a</a:t>
            </a:r>
            <a:r>
              <a:rPr lang="en-US" dirty="0" err="1" smtClean="0">
                <a:hlinkClick r:id="rId5"/>
              </a:rPr>
              <a:t>nalog</a:t>
            </a:r>
            <a:r>
              <a:rPr lang="cs-CZ" dirty="0" err="1" smtClean="0">
                <a:hlinkClick r:id="rId5"/>
              </a:rPr>
              <a:t>ový</a:t>
            </a:r>
            <a:r>
              <a:rPr lang="cs-CZ" dirty="0" smtClean="0"/>
              <a:t> vs. </a:t>
            </a:r>
            <a:r>
              <a:rPr lang="cs-CZ" dirty="0" smtClean="0">
                <a:hlinkClick r:id="rId6"/>
              </a:rPr>
              <a:t>digitální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kód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jazyk</a:t>
            </a:r>
            <a:endParaRPr lang="cs-CZ" dirty="0" smtClean="0"/>
          </a:p>
          <a:p>
            <a:r>
              <a:rPr lang="cs-CZ" dirty="0">
                <a:hlinkClick r:id="rId9"/>
              </a:rPr>
              <a:t>t</a:t>
            </a:r>
            <a:r>
              <a:rPr lang="cs-CZ" dirty="0" smtClean="0">
                <a:hlinkClick r:id="rId9"/>
              </a:rPr>
              <a:t>ext</a:t>
            </a:r>
            <a:r>
              <a:rPr lang="cs-CZ" dirty="0" smtClean="0"/>
              <a:t> / </a:t>
            </a:r>
            <a:r>
              <a:rPr lang="cs-CZ" dirty="0" smtClean="0">
                <a:hlinkClick r:id="rId10"/>
              </a:rPr>
              <a:t>hypertext</a:t>
            </a:r>
            <a:endParaRPr lang="cs-CZ" dirty="0" smtClean="0"/>
          </a:p>
          <a:p>
            <a:r>
              <a:rPr lang="cs-CZ" dirty="0" smtClean="0">
                <a:hlinkClick r:id="rId11"/>
              </a:rPr>
              <a:t>medium</a:t>
            </a:r>
            <a:endParaRPr lang="cs-CZ" dirty="0" smtClean="0"/>
          </a:p>
          <a:p>
            <a:r>
              <a:rPr lang="cs-CZ" dirty="0" smtClean="0">
                <a:hlinkClick r:id="rId12"/>
              </a:rPr>
              <a:t>multimédia</a:t>
            </a:r>
            <a:endParaRPr lang="cs-CZ" dirty="0" smtClean="0"/>
          </a:p>
          <a:p>
            <a:r>
              <a:rPr lang="cs-CZ" dirty="0" smtClean="0">
                <a:hlinkClick r:id="rId13"/>
              </a:rPr>
              <a:t>systém</a:t>
            </a:r>
            <a:endParaRPr lang="cs-CZ" dirty="0" smtClean="0"/>
          </a:p>
          <a:p>
            <a:r>
              <a:rPr lang="cs-CZ" dirty="0" smtClean="0">
                <a:hlinkClick r:id="rId14"/>
              </a:rPr>
              <a:t>struktura</a:t>
            </a:r>
            <a:endParaRPr lang="cs-CZ" dirty="0" smtClean="0"/>
          </a:p>
          <a:p>
            <a:r>
              <a:rPr lang="cs-CZ" dirty="0" smtClean="0">
                <a:hlinkClick r:id="rId15"/>
              </a:rPr>
              <a:t>síť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13171" y="1557618"/>
            <a:ext cx="22293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16"/>
              </a:rPr>
              <a:t>p</a:t>
            </a:r>
            <a:r>
              <a:rPr lang="cs-CZ" dirty="0" smtClean="0">
                <a:hlinkClick r:id="rId16"/>
              </a:rPr>
              <a:t>očítač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17"/>
              </a:rPr>
              <a:t>h</a:t>
            </a:r>
            <a:r>
              <a:rPr lang="cs-CZ" dirty="0" smtClean="0">
                <a:hlinkClick r:id="rId17"/>
              </a:rPr>
              <a:t>ardware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18"/>
              </a:rPr>
              <a:t>s</a:t>
            </a:r>
            <a:r>
              <a:rPr lang="cs-CZ" dirty="0" smtClean="0">
                <a:hlinkClick r:id="rId18"/>
              </a:rPr>
              <a:t>oftware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19"/>
              </a:rPr>
              <a:t>r</a:t>
            </a:r>
            <a:r>
              <a:rPr lang="cs-CZ" dirty="0" smtClean="0">
                <a:hlinkClick r:id="rId19"/>
              </a:rPr>
              <a:t>ozhrání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0"/>
              </a:rPr>
              <a:t>s</a:t>
            </a:r>
            <a:r>
              <a:rPr lang="cs-CZ" dirty="0" smtClean="0">
                <a:hlinkClick r:id="rId20"/>
              </a:rPr>
              <a:t>oubor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1"/>
              </a:rPr>
              <a:t>adresář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2"/>
              </a:rPr>
              <a:t>databáze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3"/>
              </a:rPr>
              <a:t>k</a:t>
            </a:r>
            <a:r>
              <a:rPr lang="cs-CZ" dirty="0" smtClean="0">
                <a:hlinkClick r:id="rId23"/>
              </a:rPr>
              <a:t>lient-server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4"/>
              </a:rPr>
              <a:t>TCP/IP</a:t>
            </a:r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5"/>
              </a:rPr>
              <a:t>HTTP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6"/>
              </a:rPr>
              <a:t>FTP</a:t>
            </a:r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hlinkClick r:id="rId27"/>
              </a:rPr>
              <a:t>r</a:t>
            </a:r>
            <a:r>
              <a:rPr lang="cs-CZ" dirty="0" err="1" smtClean="0">
                <a:hlinkClick r:id="rId27"/>
              </a:rPr>
              <a:t>outer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8"/>
              </a:rPr>
              <a:t>DNS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29"/>
              </a:rPr>
              <a:t>IP adresa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0"/>
              </a:rPr>
              <a:t>URL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612777" y="1616619"/>
            <a:ext cx="27410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>
                <a:hlinkClick r:id="rId31"/>
              </a:rPr>
              <a:t>metadata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2"/>
              </a:rPr>
              <a:t>aplikace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3"/>
              </a:rPr>
              <a:t>protokol</a:t>
            </a:r>
            <a:endParaRPr lang="cs-CZ" dirty="0" smtClean="0">
              <a:hlinkClick r:id="rId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4"/>
              </a:rPr>
              <a:t>program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5"/>
              </a:rPr>
              <a:t>operační systém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6"/>
              </a:rPr>
              <a:t>s</a:t>
            </a:r>
            <a:r>
              <a:rPr lang="cs-CZ" dirty="0">
                <a:hlinkClick r:id="rId36"/>
              </a:rPr>
              <a:t>k</a:t>
            </a:r>
            <a:r>
              <a:rPr lang="cs-CZ" dirty="0" smtClean="0">
                <a:hlinkClick r:id="rId36"/>
              </a:rPr>
              <a:t>ript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7"/>
              </a:rPr>
              <a:t>CGI</a:t>
            </a:r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8"/>
              </a:rPr>
              <a:t>SQL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>
                <a:hlinkClick r:id="rId39"/>
              </a:rPr>
              <a:t>JavaScript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40"/>
              </a:rPr>
              <a:t>HTML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41"/>
              </a:rPr>
              <a:t>XML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42"/>
              </a:rPr>
              <a:t>CSS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43"/>
              </a:rPr>
              <a:t>PHP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44"/>
              </a:rPr>
              <a:t>CMS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9746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72" y="148812"/>
            <a:ext cx="8490856" cy="6619322"/>
          </a:xfrm>
        </p:spPr>
      </p:pic>
    </p:spTree>
    <p:extLst>
      <p:ext uri="{BB962C8B-B14F-4D97-AF65-F5344CB8AC3E}">
        <p14:creationId xmlns:p14="http://schemas.microsoft.com/office/powerpoint/2010/main" val="177568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520" y="36610"/>
            <a:ext cx="8805058" cy="6821390"/>
          </a:xfrm>
        </p:spPr>
      </p:pic>
    </p:spTree>
    <p:extLst>
      <p:ext uri="{BB962C8B-B14F-4D97-AF65-F5344CB8AC3E}">
        <p14:creationId xmlns:p14="http://schemas.microsoft.com/office/powerpoint/2010/main" val="6807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258" y="3440"/>
            <a:ext cx="8786854" cy="6854560"/>
          </a:xfrm>
        </p:spPr>
      </p:pic>
    </p:spTree>
    <p:extLst>
      <p:ext uri="{BB962C8B-B14F-4D97-AF65-F5344CB8AC3E}">
        <p14:creationId xmlns:p14="http://schemas.microsoft.com/office/powerpoint/2010/main" val="89073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887" y="9943"/>
            <a:ext cx="8630981" cy="6848057"/>
          </a:xfrm>
        </p:spPr>
      </p:pic>
    </p:spTree>
    <p:extLst>
      <p:ext uri="{BB962C8B-B14F-4D97-AF65-F5344CB8AC3E}">
        <p14:creationId xmlns:p14="http://schemas.microsoft.com/office/powerpoint/2010/main" val="66206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447" y="26923"/>
            <a:ext cx="8829421" cy="6831077"/>
          </a:xfrm>
        </p:spPr>
      </p:pic>
    </p:spTree>
    <p:extLst>
      <p:ext uri="{BB962C8B-B14F-4D97-AF65-F5344CB8AC3E}">
        <p14:creationId xmlns:p14="http://schemas.microsoft.com/office/powerpoint/2010/main" val="110059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305" y="0"/>
            <a:ext cx="8917460" cy="6858000"/>
          </a:xfrm>
        </p:spPr>
      </p:pic>
    </p:spTree>
    <p:extLst>
      <p:ext uri="{BB962C8B-B14F-4D97-AF65-F5344CB8AC3E}">
        <p14:creationId xmlns:p14="http://schemas.microsoft.com/office/powerpoint/2010/main" val="2877271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08" y="17026"/>
            <a:ext cx="8769438" cy="6840974"/>
          </a:xfrm>
        </p:spPr>
      </p:pic>
    </p:spTree>
    <p:extLst>
      <p:ext uri="{BB962C8B-B14F-4D97-AF65-F5344CB8AC3E}">
        <p14:creationId xmlns:p14="http://schemas.microsoft.com/office/powerpoint/2010/main" val="1694886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75</Words>
  <Application>Microsoft Office PowerPoint</Application>
  <PresentationFormat>Vlastní</PresentationFormat>
  <Paragraphs>51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Co (a kdo) je internet?</vt:lpstr>
      <vt:lpstr>Základní pojmy: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NTK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(a kdo) je internet?</dc:title>
  <dc:creator>Sasha Skenderija</dc:creator>
  <cp:lastModifiedBy>sashas</cp:lastModifiedBy>
  <cp:revision>23</cp:revision>
  <dcterms:created xsi:type="dcterms:W3CDTF">2016-07-19T11:30:32Z</dcterms:created>
  <dcterms:modified xsi:type="dcterms:W3CDTF">2016-07-19T17:58:20Z</dcterms:modified>
</cp:coreProperties>
</file>