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61" r:id="rId3"/>
    <p:sldId id="263" r:id="rId4"/>
    <p:sldId id="265" r:id="rId5"/>
    <p:sldId id="264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300" r:id="rId17"/>
    <p:sldId id="294" r:id="rId18"/>
    <p:sldId id="295" r:id="rId19"/>
    <p:sldId id="296" r:id="rId20"/>
    <p:sldId id="297" r:id="rId21"/>
    <p:sldId id="298" r:id="rId22"/>
    <p:sldId id="299" r:id="rId23"/>
    <p:sldId id="283" r:id="rId24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orient="horz" pos="629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217">
          <p15:clr>
            <a:srgbClr val="A4A3A4"/>
          </p15:clr>
        </p15:guide>
        <p15:guide id="6" orient="horz" pos="3681">
          <p15:clr>
            <a:srgbClr val="A4A3A4"/>
          </p15:clr>
        </p15:guide>
        <p15:guide id="7" orient="horz" pos="4054">
          <p15:clr>
            <a:srgbClr val="A4A3A4"/>
          </p15:clr>
        </p15:guide>
        <p15:guide id="8" pos="631">
          <p15:clr>
            <a:srgbClr val="A4A3A4"/>
          </p15:clr>
        </p15:guide>
        <p15:guide id="9" pos="1020">
          <p15:clr>
            <a:srgbClr val="A4A3A4"/>
          </p15:clr>
        </p15:guide>
        <p15:guide id="10" pos="5389">
          <p15:clr>
            <a:srgbClr val="A4A3A4"/>
          </p15:clr>
        </p15:guide>
        <p15:guide id="11" pos="3120">
          <p15:clr>
            <a:srgbClr val="A4A3A4"/>
          </p15:clr>
        </p15:guide>
        <p15:guide id="12" pos="219">
          <p15:clr>
            <a:srgbClr val="A4A3A4"/>
          </p15:clr>
        </p15:guide>
        <p15:guide id="13" pos="32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102D"/>
    <a:srgbClr val="D85497"/>
    <a:srgbClr val="E4363E"/>
    <a:srgbClr val="B0C92B"/>
    <a:srgbClr val="24A0D8"/>
    <a:srgbClr val="65656C"/>
    <a:srgbClr val="62922E"/>
    <a:srgbClr val="195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 showGuides="1">
      <p:cViewPr varScale="1">
        <p:scale>
          <a:sx n="96" d="100"/>
          <a:sy n="96" d="100"/>
        </p:scale>
        <p:origin x="888" y="72"/>
      </p:cViewPr>
      <p:guideLst>
        <p:guide orient="horz" pos="1296"/>
        <p:guide orient="horz" pos="629"/>
        <p:guide orient="horz" pos="997"/>
        <p:guide orient="horz"/>
        <p:guide orient="horz" pos="217"/>
        <p:guide orient="horz" pos="3681"/>
        <p:guide orient="horz" pos="4054"/>
        <p:guide pos="631"/>
        <p:guide pos="1020"/>
        <p:guide pos="5389"/>
        <p:guide pos="3120"/>
        <p:guide pos="219"/>
        <p:guide pos="3292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-31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30.237.29.13\PUB\PI\peter\RAE\Bibliometri%20i%20RAE\ANALYS\RAE2012_bibliometric_analysis_RAE-webb_USED_VERSION\RAE2012_UoA-reports\9.2%20-%20Chemical%20Engineering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30.237.29.13\PUB\PI\peter\RAE\Bibliometri%20i%20RAE\ANALYS\RAE2012_bibliometric_analysis_RAE-webb_USED_VERSION\RAE2012_UoA-reports\9.2%20-%20Chemical%20Engineering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1400" b="0">
                <a:latin typeface="Verdana"/>
                <a:ea typeface="Verdana"/>
                <a:cs typeface="Verdana"/>
              </a:defRPr>
            </a:pPr>
            <a:r>
              <a:rPr lang="sv-SE" sz="1400" b="0" dirty="0" err="1" smtClean="0">
                <a:latin typeface="Verdana"/>
                <a:ea typeface="Verdana"/>
                <a:cs typeface="Verdana"/>
              </a:rPr>
              <a:t>Publication</a:t>
            </a:r>
            <a:r>
              <a:rPr lang="sv-SE" sz="1400" b="0" dirty="0" smtClean="0">
                <a:latin typeface="Verdana"/>
                <a:ea typeface="Verdana"/>
                <a:cs typeface="Verdana"/>
              </a:rPr>
              <a:t> </a:t>
            </a:r>
            <a:r>
              <a:rPr lang="sv-SE" sz="1400" b="0" dirty="0" err="1" smtClean="0">
                <a:latin typeface="Verdana"/>
                <a:ea typeface="Verdana"/>
                <a:cs typeface="Verdana"/>
              </a:rPr>
              <a:t>frequencies</a:t>
            </a:r>
            <a:endParaRPr lang="sv-SE" sz="1400" b="0" dirty="0">
              <a:latin typeface="Verdana"/>
              <a:ea typeface="Verdana"/>
              <a:cs typeface="Verdana"/>
            </a:endParaRPr>
          </a:p>
        </c:rich>
      </c:tx>
      <c:overlay val="0"/>
    </c:title>
    <c:autoTitleDeleted val="0"/>
    <c:plotArea>
      <c:layout>
        <c:manualLayout>
          <c:xMode val="edge"/>
          <c:yMode val="edge"/>
          <c:x val="0.33719008264462808"/>
          <c:y val="0.15869255892852621"/>
          <c:w val="0.62809917355371903"/>
          <c:h val="0.794147741178654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'UoA Total'!$A$36</c:f>
              <c:strCache>
                <c:ptCount val="1"/>
                <c:pt idx="0">
                  <c:v>Article in journal (peer reviewed)</c:v>
                </c:pt>
              </c:strCache>
            </c:strRef>
          </c:tx>
          <c:spPr>
            <a:solidFill>
              <a:srgbClr val="1954A6"/>
            </a:solidFill>
          </c:spPr>
          <c:invertIfNegative val="0"/>
          <c:cat>
            <c:numLit>
              <c:formatCode>General</c:formatCode>
              <c:ptCount val="8"/>
              <c:pt idx="0">
                <c:v>2004</c:v>
              </c:pt>
              <c:pt idx="1">
                <c:v>2005</c:v>
              </c:pt>
              <c:pt idx="2">
                <c:v>2006</c:v>
              </c:pt>
              <c:pt idx="3">
                <c:v>2007</c:v>
              </c:pt>
              <c:pt idx="4">
                <c:v>2008</c:v>
              </c:pt>
              <c:pt idx="5">
                <c:v>2009</c:v>
              </c:pt>
              <c:pt idx="6">
                <c:v>2010</c:v>
              </c:pt>
              <c:pt idx="7">
                <c:v>2011</c:v>
              </c:pt>
            </c:numLit>
          </c:cat>
          <c:val>
            <c:numRef>
              <c:f>'UoA Total'!$F$36:$M$36</c:f>
              <c:numCache>
                <c:formatCode>General</c:formatCode>
                <c:ptCount val="8"/>
                <c:pt idx="0">
                  <c:v>35</c:v>
                </c:pt>
                <c:pt idx="1">
                  <c:v>29</c:v>
                </c:pt>
                <c:pt idx="2">
                  <c:v>74</c:v>
                </c:pt>
                <c:pt idx="3">
                  <c:v>40</c:v>
                </c:pt>
                <c:pt idx="4">
                  <c:v>36</c:v>
                </c:pt>
                <c:pt idx="5">
                  <c:v>36</c:v>
                </c:pt>
                <c:pt idx="6">
                  <c:v>45</c:v>
                </c:pt>
                <c:pt idx="7">
                  <c:v>52</c:v>
                </c:pt>
              </c:numCache>
            </c:numRef>
          </c:val>
        </c:ser>
        <c:ser>
          <c:idx val="1"/>
          <c:order val="1"/>
          <c:tx>
            <c:strRef>
              <c:f>'UoA Total'!$A$37</c:f>
              <c:strCache>
                <c:ptCount val="1"/>
                <c:pt idx="0">
                  <c:v>Article in journal (other)</c:v>
                </c:pt>
              </c:strCache>
            </c:strRef>
          </c:tx>
          <c:spPr>
            <a:solidFill>
              <a:srgbClr val="4589E3"/>
            </a:solidFill>
          </c:spPr>
          <c:invertIfNegative val="0"/>
          <c:val>
            <c:numRef>
              <c:f>'UoA Total'!$F$37:$M$37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7">
                  <c:v>4</c:v>
                </c:pt>
              </c:numCache>
            </c:numRef>
          </c:val>
        </c:ser>
        <c:ser>
          <c:idx val="2"/>
          <c:order val="2"/>
          <c:tx>
            <c:strRef>
              <c:f>'UoA Total'!$A$38</c:f>
              <c:strCache>
                <c:ptCount val="1"/>
                <c:pt idx="0">
                  <c:v>Article, review/survey</c:v>
                </c:pt>
              </c:strCache>
            </c:strRef>
          </c:tx>
          <c:spPr>
            <a:solidFill>
              <a:srgbClr val="C9DDF7"/>
            </a:solidFill>
          </c:spPr>
          <c:invertIfNegative val="0"/>
          <c:val>
            <c:numRef>
              <c:f>'UoA Total'!$F$38:$M$38</c:f>
              <c:numCache>
                <c:formatCode>General</c:formatCode>
                <c:ptCount val="8"/>
                <c:pt idx="1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</c:numCache>
            </c:numRef>
          </c:val>
        </c:ser>
        <c:ser>
          <c:idx val="3"/>
          <c:order val="3"/>
          <c:tx>
            <c:strRef>
              <c:f>'UoA Total'!$A$39</c:f>
              <c:strCache>
                <c:ptCount val="1"/>
                <c:pt idx="0">
                  <c:v>Book</c:v>
                </c:pt>
              </c:strCache>
            </c:strRef>
          </c:tx>
          <c:spPr>
            <a:solidFill>
              <a:srgbClr val="5B091B"/>
            </a:solidFill>
          </c:spPr>
          <c:invertIfNegative val="0"/>
          <c:val>
            <c:numRef>
              <c:f>'UoA Total'!$F$39:$M$39</c:f>
              <c:numCache>
                <c:formatCode>General</c:formatCode>
                <c:ptCount val="8"/>
                <c:pt idx="3">
                  <c:v>1</c:v>
                </c:pt>
              </c:numCache>
            </c:numRef>
          </c:val>
        </c:ser>
        <c:ser>
          <c:idx val="4"/>
          <c:order val="4"/>
          <c:tx>
            <c:strRef>
              <c:f>'UoA Total'!$A$40</c:f>
              <c:strCache>
                <c:ptCount val="1"/>
                <c:pt idx="0">
                  <c:v>Book Review</c:v>
                </c:pt>
              </c:strCache>
            </c:strRef>
          </c:tx>
          <c:spPr>
            <a:solidFill>
              <a:srgbClr val="9D102D"/>
            </a:solidFill>
          </c:spPr>
          <c:invertIfNegative val="0"/>
          <c:val>
            <c:numRef>
              <c:f>'UoA Total'!$F$40:$M$40</c:f>
              <c:numCache>
                <c:formatCode>General</c:formatCode>
                <c:ptCount val="8"/>
              </c:numCache>
            </c:numRef>
          </c:val>
        </c:ser>
        <c:ser>
          <c:idx val="5"/>
          <c:order val="5"/>
          <c:tx>
            <c:strRef>
              <c:f>'UoA Total'!$A$41</c:f>
              <c:strCache>
                <c:ptCount val="1"/>
                <c:pt idx="0">
                  <c:v>Chapter in book</c:v>
                </c:pt>
              </c:strCache>
            </c:strRef>
          </c:tx>
          <c:spPr>
            <a:solidFill>
              <a:srgbClr val="ED4D6F"/>
            </a:solidFill>
          </c:spPr>
          <c:invertIfNegative val="0"/>
          <c:val>
            <c:numRef>
              <c:f>'UoA Total'!$F$41:$M$41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6"/>
          <c:order val="6"/>
          <c:tx>
            <c:strRef>
              <c:f>'UoA Total'!$A$42</c:f>
              <c:strCache>
                <c:ptCount val="1"/>
                <c:pt idx="0">
                  <c:v>Collection/Anthology (editor)</c:v>
                </c:pt>
              </c:strCache>
            </c:strRef>
          </c:tx>
          <c:spPr>
            <a:solidFill>
              <a:srgbClr val="FACED7"/>
            </a:solidFill>
          </c:spPr>
          <c:invertIfNegative val="0"/>
          <c:val>
            <c:numRef>
              <c:f>'UoA Total'!$F$42:$M$42</c:f>
              <c:numCache>
                <c:formatCode>General</c:formatCode>
                <c:ptCount val="8"/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'UoA Total'!$A$43</c:f>
              <c:strCache>
                <c:ptCount val="1"/>
                <c:pt idx="0">
                  <c:v>Conference Paper</c:v>
                </c:pt>
              </c:strCache>
            </c:strRef>
          </c:tx>
          <c:spPr>
            <a:solidFill>
              <a:srgbClr val="494949"/>
            </a:solidFill>
          </c:spPr>
          <c:invertIfNegative val="0"/>
          <c:val>
            <c:numRef>
              <c:f>'UoA Total'!$F$43:$M$43</c:f>
              <c:numCache>
                <c:formatCode>General</c:formatCode>
                <c:ptCount val="8"/>
                <c:pt idx="0">
                  <c:v>21</c:v>
                </c:pt>
                <c:pt idx="1">
                  <c:v>16</c:v>
                </c:pt>
                <c:pt idx="2">
                  <c:v>22</c:v>
                </c:pt>
                <c:pt idx="3">
                  <c:v>10</c:v>
                </c:pt>
                <c:pt idx="4">
                  <c:v>13</c:v>
                </c:pt>
                <c:pt idx="5">
                  <c:v>8</c:v>
                </c:pt>
                <c:pt idx="6">
                  <c:v>13</c:v>
                </c:pt>
                <c:pt idx="7">
                  <c:v>11</c:v>
                </c:pt>
              </c:numCache>
            </c:numRef>
          </c:val>
        </c:ser>
        <c:ser>
          <c:idx val="8"/>
          <c:order val="8"/>
          <c:tx>
            <c:strRef>
              <c:f>'UoA Total'!$A$44</c:f>
              <c:strCache>
                <c:ptCount val="1"/>
                <c:pt idx="0">
                  <c:v>Conference Proceedings (editor)</c:v>
                </c:pt>
              </c:strCache>
            </c:strRef>
          </c:tx>
          <c:spPr>
            <a:solidFill>
              <a:srgbClr val="808080"/>
            </a:solidFill>
          </c:spPr>
          <c:invertIfNegative val="0"/>
          <c:val>
            <c:numRef>
              <c:f>'UoA Total'!$F$44:$M$44</c:f>
              <c:numCache>
                <c:formatCode>General</c:formatCode>
                <c:ptCount val="8"/>
              </c:numCache>
            </c:numRef>
          </c:val>
        </c:ser>
        <c:ser>
          <c:idx val="9"/>
          <c:order val="9"/>
          <c:tx>
            <c:strRef>
              <c:f>'UoA Total'!$A$45</c:f>
              <c:strCache>
                <c:ptCount val="1"/>
                <c:pt idx="0">
                  <c:v>Doctoral Thesis</c:v>
                </c:pt>
              </c:strCache>
            </c:strRef>
          </c:tx>
          <c:spPr>
            <a:solidFill>
              <a:srgbClr val="BABABA"/>
            </a:solidFill>
          </c:spPr>
          <c:invertIfNegative val="0"/>
          <c:val>
            <c:numRef>
              <c:f>'UoA Total'!$F$45:$M$45</c:f>
              <c:numCache>
                <c:formatCode>General</c:formatCode>
                <c:ptCount val="8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</c:ser>
        <c:ser>
          <c:idx val="10"/>
          <c:order val="10"/>
          <c:tx>
            <c:strRef>
              <c:f>'UoA Total'!$A$46</c:f>
              <c:strCache>
                <c:ptCount val="1"/>
                <c:pt idx="0">
                  <c:v>Licentiate Thesis</c:v>
                </c:pt>
              </c:strCache>
            </c:strRef>
          </c:tx>
          <c:spPr>
            <a:solidFill>
              <a:srgbClr val="E4E4E4"/>
            </a:solidFill>
          </c:spPr>
          <c:invertIfNegative val="0"/>
          <c:val>
            <c:numRef>
              <c:f>'UoA Total'!$F$46:$M$46</c:f>
              <c:numCache>
                <c:formatCode>General</c:formatCode>
                <c:ptCount val="8"/>
                <c:pt idx="1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11"/>
          <c:order val="11"/>
          <c:tx>
            <c:strRef>
              <c:f>'UoA Total'!$A$47</c:f>
              <c:strCache>
                <c:ptCount val="1"/>
                <c:pt idx="0">
                  <c:v>Patent</c:v>
                </c:pt>
              </c:strCache>
            </c:strRef>
          </c:tx>
          <c:spPr>
            <a:solidFill>
              <a:srgbClr val="7F8E2B"/>
            </a:solidFill>
          </c:spPr>
          <c:invertIfNegative val="0"/>
          <c:val>
            <c:numRef>
              <c:f>'UoA Total'!$F$47:$M$47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4">
                  <c:v>3</c:v>
                </c:pt>
              </c:numCache>
            </c:numRef>
          </c:val>
        </c:ser>
        <c:ser>
          <c:idx val="12"/>
          <c:order val="12"/>
          <c:tx>
            <c:strRef>
              <c:f>'UoA Total'!$A$48</c:f>
              <c:strCache>
                <c:ptCount val="1"/>
                <c:pt idx="0">
                  <c:v>Report</c:v>
                </c:pt>
              </c:strCache>
            </c:strRef>
          </c:tx>
          <c:spPr>
            <a:solidFill>
              <a:srgbClr val="D4DF95"/>
            </a:solidFill>
          </c:spPr>
          <c:invertIfNegative val="0"/>
          <c:val>
            <c:numRef>
              <c:f>'UoA Total'!$F$48:$M$48</c:f>
              <c:numCache>
                <c:formatCode>General</c:formatCode>
                <c:ptCount val="8"/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7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198916992"/>
        <c:axId val="198917552"/>
      </c:barChart>
      <c:catAx>
        <c:axId val="19891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98917552"/>
        <c:crosses val="autoZero"/>
        <c:auto val="1"/>
        <c:lblAlgn val="ctr"/>
        <c:lblOffset val="100"/>
        <c:noMultiLvlLbl val="0"/>
      </c:catAx>
      <c:valAx>
        <c:axId val="198917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algn="ctr" rtl="0">
                  <a:defRPr sz="900" b="0">
                    <a:latin typeface="Verdana"/>
                    <a:ea typeface="Verdana"/>
                    <a:cs typeface="Verdana"/>
                  </a:defRPr>
                </a:pPr>
                <a:r>
                  <a:rPr lang="en-US" sz="900" b="0">
                    <a:latin typeface="Verdana"/>
                    <a:ea typeface="Verdana"/>
                    <a:cs typeface="Verdana"/>
                  </a:rPr>
                  <a:t>Number of publications</a:t>
                </a:r>
              </a:p>
            </c:rich>
          </c:tx>
          <c:layout>
            <c:manualLayout>
              <c:xMode val="edge"/>
              <c:yMode val="edge"/>
              <c:x val="0.31215206611570245"/>
              <c:y val="0.3107395498392283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989169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2559501250966948E-2"/>
          <c:y val="0.16778413411597473"/>
          <c:w val="0.2852462809917356"/>
          <c:h val="0.65126547988174488"/>
        </c:manualLayout>
      </c:layout>
      <c:overlay val="0"/>
      <c:txPr>
        <a:bodyPr/>
        <a:lstStyle/>
        <a:p>
          <a:pPr>
            <a:defRPr>
              <a:latin typeface="Garamond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sz="1400" b="0">
                <a:latin typeface="Verdana"/>
                <a:ea typeface="Verdana"/>
                <a:cs typeface="Verdana"/>
              </a:defRPr>
            </a:pPr>
            <a:r>
              <a:rPr lang="en-US" sz="1400" b="0" i="0" u="none" strike="noStrike" kern="1200" baseline="0">
                <a:solidFill>
                  <a:srgbClr val="000000"/>
                </a:solidFill>
                <a:latin typeface="Verdana"/>
                <a:ea typeface="Verdana"/>
                <a:cs typeface="Verdana"/>
              </a:rPr>
              <a:t>Time series of field normalized citation rate</a:t>
            </a:r>
          </a:p>
        </c:rich>
      </c:tx>
      <c:layout>
        <c:manualLayout>
          <c:xMode val="edge"/>
          <c:yMode val="edge"/>
          <c:x val="0.14469955876454069"/>
          <c:y val="4.2462845010615709E-2"/>
        </c:manualLayout>
      </c:layout>
      <c:overlay val="0"/>
    </c:title>
    <c:autoTitleDeleted val="0"/>
    <c:plotArea>
      <c:layout>
        <c:manualLayout>
          <c:xMode val="edge"/>
          <c:yMode val="edge"/>
          <c:x val="0.11578947368421053"/>
          <c:y val="0.26122448979591839"/>
          <c:w val="0.84210526315789469"/>
          <c:h val="0.67346938775510201"/>
        </c:manualLayout>
      </c:layout>
      <c:lineChart>
        <c:grouping val="standard"/>
        <c:varyColors val="0"/>
        <c:ser>
          <c:idx val="0"/>
          <c:order val="0"/>
          <c:tx>
            <c:strRef>
              <c:f>'UoA Total'!$A$130</c:f>
              <c:strCache>
                <c:ptCount val="1"/>
                <c:pt idx="0">
                  <c:v>Average field normalized citation rate (3 year sliding average), cf3</c:v>
                </c:pt>
              </c:strCache>
            </c:strRef>
          </c:tx>
          <c:spPr>
            <a:ln w="28575" cap="rnd" cmpd="sng" algn="ctr">
              <a:solidFill>
                <a:srgbClr val="1954A6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ymbol val="none"/>
          </c:marker>
          <c:cat>
            <c:numLit>
              <c:formatCode>General</c:formatCode>
              <c:ptCount val="7"/>
              <c:pt idx="0">
                <c:v>2004</c:v>
              </c:pt>
              <c:pt idx="1">
                <c:v>2005</c:v>
              </c:pt>
              <c:pt idx="2">
                <c:v>2006</c:v>
              </c:pt>
              <c:pt idx="3">
                <c:v>2007</c:v>
              </c:pt>
              <c:pt idx="4">
                <c:v>2008</c:v>
              </c:pt>
              <c:pt idx="5">
                <c:v>2009</c:v>
              </c:pt>
              <c:pt idx="6">
                <c:v>2010</c:v>
              </c:pt>
            </c:numLit>
          </c:cat>
          <c:val>
            <c:numRef>
              <c:f>'UoA Total'!$H$130:$N$130</c:f>
              <c:numCache>
                <c:formatCode>0.00</c:formatCode>
                <c:ptCount val="7"/>
                <c:pt idx="0">
                  <c:v>1.1000000000000001</c:v>
                </c:pt>
                <c:pt idx="1">
                  <c:v>1</c:v>
                </c:pt>
                <c:pt idx="2">
                  <c:v>0.97</c:v>
                </c:pt>
                <c:pt idx="3">
                  <c:v>0.97</c:v>
                </c:pt>
                <c:pt idx="4">
                  <c:v>1.1599999999999999</c:v>
                </c:pt>
                <c:pt idx="5">
                  <c:v>1.1399999999999999</c:v>
                </c:pt>
                <c:pt idx="6">
                  <c:v>1.18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151680"/>
        <c:axId val="195152240"/>
      </c:lineChart>
      <c:catAx>
        <c:axId val="195151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sz="900" b="0" i="0" u="none" strike="noStrike" kern="1200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defRPr>
                </a:pPr>
                <a:r>
                  <a:rPr lang="en-US" sz="900" b="0" i="0" u="none" strike="noStrike" kern="1200" baseline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rPr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5152240"/>
        <c:crosses val="autoZero"/>
        <c:auto val="1"/>
        <c:lblAlgn val="ctr"/>
        <c:lblOffset val="100"/>
        <c:noMultiLvlLbl val="0"/>
      </c:catAx>
      <c:valAx>
        <c:axId val="1951522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algn="ctr" rtl="0">
                  <a:defRPr sz="900" b="0">
                    <a:latin typeface="Verdana"/>
                    <a:ea typeface="Verdana"/>
                    <a:cs typeface="Verdana"/>
                  </a:defRPr>
                </a:pPr>
                <a:r>
                  <a:rPr lang="en-US" sz="900" b="0" i="0" u="none" strike="noStrike" kern="1200" baseline="0" dirty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rPr>
                  <a:t>Field normalized citation rate (3 year </a:t>
                </a:r>
                <a:r>
                  <a:rPr lang="en-US" sz="900" b="0" i="0" u="none" strike="noStrike" kern="1200" baseline="0" dirty="0" smtClean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rPr>
                  <a:t>moving </a:t>
                </a:r>
                <a:r>
                  <a:rPr lang="en-US" sz="900" b="0" i="0" u="none" strike="noStrike" kern="1200" baseline="0" dirty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rPr>
                  <a:t>average), c</a:t>
                </a:r>
                <a:r>
                  <a:rPr lang="en-US" sz="900" b="0" i="0" u="none" strike="noStrike" kern="1200" baseline="-25000" dirty="0">
                    <a:solidFill>
                      <a:srgbClr val="000000"/>
                    </a:solidFill>
                    <a:latin typeface="Verdana"/>
                    <a:ea typeface="Verdana"/>
                    <a:cs typeface="Verdana"/>
                  </a:rPr>
                  <a:t>f3</a:t>
                </a:r>
              </a:p>
            </c:rich>
          </c:tx>
          <c:layout>
            <c:manualLayout>
              <c:xMode val="edge"/>
              <c:yMode val="edge"/>
              <c:x val="2.9671052631578949E-2"/>
              <c:y val="0.16957959183673471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crossAx val="195151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434D62-3423-47B9-9D1B-7097A974ADAB}" type="doc">
      <dgm:prSet loTypeId="urn:microsoft.com/office/officeart/2005/8/layout/bProcess3" loCatId="process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47EDB5D8-13C0-4900-97CC-7BF3081B23D7}">
      <dgm:prSet phldrT="[Text]"/>
      <dgm:spPr/>
      <dgm:t>
        <a:bodyPr/>
        <a:lstStyle/>
        <a:p>
          <a:r>
            <a:rPr lang="sv-SE" dirty="0" smtClean="0"/>
            <a:t>Research</a:t>
          </a:r>
          <a:endParaRPr lang="en-US" dirty="0"/>
        </a:p>
      </dgm:t>
    </dgm:pt>
    <dgm:pt modelId="{D9F63EA8-5F9E-4B26-A715-A1784B067357}" type="parTrans" cxnId="{C006AA2A-0554-4C69-BF75-5F0A9F0FAE56}">
      <dgm:prSet/>
      <dgm:spPr/>
      <dgm:t>
        <a:bodyPr/>
        <a:lstStyle/>
        <a:p>
          <a:endParaRPr lang="en-US"/>
        </a:p>
      </dgm:t>
    </dgm:pt>
    <dgm:pt modelId="{6CC9B726-E1A2-4A56-8B1A-2D74E9D7C219}" type="sibTrans" cxnId="{C006AA2A-0554-4C69-BF75-5F0A9F0FAE56}">
      <dgm:prSet/>
      <dgm:spPr/>
      <dgm:t>
        <a:bodyPr/>
        <a:lstStyle/>
        <a:p>
          <a:endParaRPr lang="en-US"/>
        </a:p>
      </dgm:t>
    </dgm:pt>
    <dgm:pt modelId="{ADF1C908-489D-49CD-B2B3-C3F6F8042E18}">
      <dgm:prSet phldrT="[Text]"/>
      <dgm:spPr/>
      <dgm:t>
        <a:bodyPr/>
        <a:lstStyle/>
        <a:p>
          <a:r>
            <a:rPr lang="sv-SE" dirty="0" err="1" smtClean="0"/>
            <a:t>Publication</a:t>
          </a:r>
          <a:r>
            <a:rPr lang="sv-SE" dirty="0" smtClean="0"/>
            <a:t> A</a:t>
          </a:r>
          <a:endParaRPr lang="en-US" dirty="0"/>
        </a:p>
      </dgm:t>
    </dgm:pt>
    <dgm:pt modelId="{F4D2BE95-9303-4A4F-99C1-8D17BA4564A8}" type="parTrans" cxnId="{857755C1-4EB8-4538-AC34-B23AB37C027A}">
      <dgm:prSet/>
      <dgm:spPr/>
      <dgm:t>
        <a:bodyPr/>
        <a:lstStyle/>
        <a:p>
          <a:endParaRPr lang="en-US"/>
        </a:p>
      </dgm:t>
    </dgm:pt>
    <dgm:pt modelId="{A352C067-70C7-4CDE-BACE-570AD73D9406}" type="sibTrans" cxnId="{857755C1-4EB8-4538-AC34-B23AB37C027A}">
      <dgm:prSet/>
      <dgm:spPr/>
      <dgm:t>
        <a:bodyPr/>
        <a:lstStyle/>
        <a:p>
          <a:endParaRPr lang="en-US"/>
        </a:p>
      </dgm:t>
    </dgm:pt>
    <dgm:pt modelId="{2359D496-6D61-484E-A03A-5329D8AE40C3}">
      <dgm:prSet phldrT="[Text]"/>
      <dgm:spPr/>
      <dgm:t>
        <a:bodyPr/>
        <a:lstStyle/>
        <a:p>
          <a:r>
            <a:rPr lang="sv-SE" dirty="0" err="1" smtClean="0"/>
            <a:t>Reader</a:t>
          </a:r>
          <a:endParaRPr lang="en-US" dirty="0"/>
        </a:p>
      </dgm:t>
    </dgm:pt>
    <dgm:pt modelId="{C47A00C8-D782-4C38-933A-54B40E00F758}" type="parTrans" cxnId="{045DBF19-7D5F-4281-8BDF-91C9B10795A9}">
      <dgm:prSet/>
      <dgm:spPr/>
      <dgm:t>
        <a:bodyPr/>
        <a:lstStyle/>
        <a:p>
          <a:endParaRPr lang="en-US"/>
        </a:p>
      </dgm:t>
    </dgm:pt>
    <dgm:pt modelId="{5E87F31E-9289-45B6-8802-FFCF9CC0319A}" type="sibTrans" cxnId="{045DBF19-7D5F-4281-8BDF-91C9B10795A9}">
      <dgm:prSet/>
      <dgm:spPr/>
      <dgm:t>
        <a:bodyPr/>
        <a:lstStyle/>
        <a:p>
          <a:endParaRPr lang="en-US"/>
        </a:p>
      </dgm:t>
    </dgm:pt>
    <dgm:pt modelId="{D692C455-254D-46FD-9BCB-6428B68F4730}">
      <dgm:prSet phldrT="[Text]"/>
      <dgm:spPr/>
      <dgm:t>
        <a:bodyPr/>
        <a:lstStyle/>
        <a:p>
          <a:r>
            <a:rPr lang="sv-SE" dirty="0" smtClean="0"/>
            <a:t>Writer</a:t>
          </a:r>
          <a:endParaRPr lang="en-US" dirty="0"/>
        </a:p>
      </dgm:t>
    </dgm:pt>
    <dgm:pt modelId="{486F391C-3974-4140-A82A-65E0AAD6CF2A}" type="parTrans" cxnId="{F36E8D1B-2305-4C5C-910C-5AC8C8DA22A9}">
      <dgm:prSet/>
      <dgm:spPr/>
      <dgm:t>
        <a:bodyPr/>
        <a:lstStyle/>
        <a:p>
          <a:endParaRPr lang="en-US"/>
        </a:p>
      </dgm:t>
    </dgm:pt>
    <dgm:pt modelId="{3B5E416C-157C-4FB1-99E8-84579B765524}" type="sibTrans" cxnId="{F36E8D1B-2305-4C5C-910C-5AC8C8DA22A9}">
      <dgm:prSet/>
      <dgm:spPr/>
      <dgm:t>
        <a:bodyPr/>
        <a:lstStyle/>
        <a:p>
          <a:endParaRPr lang="en-US"/>
        </a:p>
      </dgm:t>
    </dgm:pt>
    <dgm:pt modelId="{DCF759D8-FE3E-4375-B709-0BC76F3210AD}">
      <dgm:prSet phldrT="[Text]"/>
      <dgm:spPr/>
      <dgm:t>
        <a:bodyPr/>
        <a:lstStyle/>
        <a:p>
          <a:r>
            <a:rPr lang="sv-SE" dirty="0" err="1" smtClean="0"/>
            <a:t>Publication</a:t>
          </a:r>
          <a:r>
            <a:rPr lang="sv-SE" dirty="0" smtClean="0"/>
            <a:t> B </a:t>
          </a:r>
          <a:r>
            <a:rPr lang="sv-SE" dirty="0" err="1" smtClean="0"/>
            <a:t>with</a:t>
          </a:r>
          <a:r>
            <a:rPr lang="sv-SE" dirty="0" smtClean="0"/>
            <a:t> </a:t>
          </a:r>
          <a:r>
            <a:rPr lang="sv-SE" dirty="0" err="1" smtClean="0"/>
            <a:t>Reference</a:t>
          </a:r>
          <a:r>
            <a:rPr lang="sv-SE" dirty="0" smtClean="0"/>
            <a:t> </a:t>
          </a:r>
          <a:r>
            <a:rPr lang="sv-SE" dirty="0" err="1" smtClean="0"/>
            <a:t>to</a:t>
          </a:r>
          <a:r>
            <a:rPr lang="sv-SE" dirty="0" smtClean="0"/>
            <a:t> the </a:t>
          </a:r>
          <a:r>
            <a:rPr lang="sv-SE" dirty="0" err="1" smtClean="0"/>
            <a:t>publication</a:t>
          </a:r>
          <a:r>
            <a:rPr lang="sv-SE" dirty="0" smtClean="0"/>
            <a:t> A</a:t>
          </a:r>
        </a:p>
      </dgm:t>
    </dgm:pt>
    <dgm:pt modelId="{59D26747-350B-4995-82D9-24487CE29009}" type="parTrans" cxnId="{E1146361-8011-40F6-AA92-C12E8B68C223}">
      <dgm:prSet/>
      <dgm:spPr/>
      <dgm:t>
        <a:bodyPr/>
        <a:lstStyle/>
        <a:p>
          <a:endParaRPr lang="en-US"/>
        </a:p>
      </dgm:t>
    </dgm:pt>
    <dgm:pt modelId="{C1CCF98C-3878-429F-8F8B-B428CC59BF98}" type="sibTrans" cxnId="{E1146361-8011-40F6-AA92-C12E8B68C223}">
      <dgm:prSet/>
      <dgm:spPr/>
      <dgm:t>
        <a:bodyPr/>
        <a:lstStyle/>
        <a:p>
          <a:endParaRPr lang="en-US"/>
        </a:p>
      </dgm:t>
    </dgm:pt>
    <dgm:pt modelId="{8EE335A9-B511-412A-A4B0-951141EB053B}" type="pres">
      <dgm:prSet presAssocID="{73434D62-3423-47B9-9D1B-7097A974AD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E203AA8-F966-44B7-9060-A9E5039B3F38}" type="pres">
      <dgm:prSet presAssocID="{47EDB5D8-13C0-4900-97CC-7BF3081B23D7}" presName="node" presStyleLbl="node1" presStyleIdx="0" presStyleCnt="5" custLinFactNeighborY="-359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7533B7-C766-4951-9557-510CFBC3821B}" type="pres">
      <dgm:prSet presAssocID="{6CC9B726-E1A2-4A56-8B1A-2D74E9D7C219}" presName="sibTrans" presStyleLbl="sibTrans1D1" presStyleIdx="0" presStyleCnt="4"/>
      <dgm:spPr/>
      <dgm:t>
        <a:bodyPr/>
        <a:lstStyle/>
        <a:p>
          <a:endParaRPr lang="en-US"/>
        </a:p>
      </dgm:t>
    </dgm:pt>
    <dgm:pt modelId="{39E2F6F8-0825-4505-86DC-B19D0FA8A616}" type="pres">
      <dgm:prSet presAssocID="{6CC9B726-E1A2-4A56-8B1A-2D74E9D7C219}" presName="connectorText" presStyleLbl="sibTrans1D1" presStyleIdx="0" presStyleCnt="4"/>
      <dgm:spPr/>
      <dgm:t>
        <a:bodyPr/>
        <a:lstStyle/>
        <a:p>
          <a:endParaRPr lang="en-US"/>
        </a:p>
      </dgm:t>
    </dgm:pt>
    <dgm:pt modelId="{96962B23-D056-4917-808E-31CB33ABBF57}" type="pres">
      <dgm:prSet presAssocID="{ADF1C908-489D-49CD-B2B3-C3F6F8042E18}" presName="node" presStyleLbl="node1" presStyleIdx="1" presStyleCnt="5" custLinFactNeighborX="17917" custLinFactNeighborY="-28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C096D-56E9-4EE2-91F0-4A48D9CB5248}" type="pres">
      <dgm:prSet presAssocID="{A352C067-70C7-4CDE-BACE-570AD73D9406}" presName="sibTrans" presStyleLbl="sibTrans1D1" presStyleIdx="1" presStyleCnt="4"/>
      <dgm:spPr/>
      <dgm:t>
        <a:bodyPr/>
        <a:lstStyle/>
        <a:p>
          <a:endParaRPr lang="en-US"/>
        </a:p>
      </dgm:t>
    </dgm:pt>
    <dgm:pt modelId="{E2DB9C29-7761-4C88-B76C-1CEB8F473068}" type="pres">
      <dgm:prSet presAssocID="{A352C067-70C7-4CDE-BACE-570AD73D9406}" presName="connectorText" presStyleLbl="sibTrans1D1" presStyleIdx="1" presStyleCnt="4"/>
      <dgm:spPr/>
      <dgm:t>
        <a:bodyPr/>
        <a:lstStyle/>
        <a:p>
          <a:endParaRPr lang="en-US"/>
        </a:p>
      </dgm:t>
    </dgm:pt>
    <dgm:pt modelId="{1948CF39-7179-4D94-8D26-A4283522CF51}" type="pres">
      <dgm:prSet presAssocID="{2359D496-6D61-484E-A03A-5329D8AE40C3}" presName="node" presStyleLbl="node1" presStyleIdx="2" presStyleCnt="5" custLinFactX="-100000" custLinFactY="15006" custLinFactNeighborX="-144049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58EE50-D449-486C-BC25-C673E597BDA2}" type="pres">
      <dgm:prSet presAssocID="{5E87F31E-9289-45B6-8802-FFCF9CC0319A}" presName="sibTrans" presStyleLbl="sibTrans1D1" presStyleIdx="2" presStyleCnt="4"/>
      <dgm:spPr/>
      <dgm:t>
        <a:bodyPr/>
        <a:lstStyle/>
        <a:p>
          <a:endParaRPr lang="en-US"/>
        </a:p>
      </dgm:t>
    </dgm:pt>
    <dgm:pt modelId="{9F5BAB4A-DD37-4126-81E8-AB8B7B37EB04}" type="pres">
      <dgm:prSet presAssocID="{5E87F31E-9289-45B6-8802-FFCF9CC0319A}" presName="connectorText" presStyleLbl="sibTrans1D1" presStyleIdx="2" presStyleCnt="4"/>
      <dgm:spPr/>
      <dgm:t>
        <a:bodyPr/>
        <a:lstStyle/>
        <a:p>
          <a:endParaRPr lang="en-US"/>
        </a:p>
      </dgm:t>
    </dgm:pt>
    <dgm:pt modelId="{325E1419-BB5B-481F-8D9D-9421729D455E}" type="pres">
      <dgm:prSet presAssocID="{D692C455-254D-46FD-9BCB-6428B68F4730}" presName="node" presStyleLbl="node1" presStyleIdx="3" presStyleCnt="5" custLinFactX="18002" custLinFactNeighborX="100000" custLinFactNeighborY="-10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3D4DCC-5BF2-4A8A-9798-DC957985659A}" type="pres">
      <dgm:prSet presAssocID="{3B5E416C-157C-4FB1-99E8-84579B765524}" presName="sibTrans" presStyleLbl="sibTrans1D1" presStyleIdx="3" presStyleCnt="4"/>
      <dgm:spPr/>
      <dgm:t>
        <a:bodyPr/>
        <a:lstStyle/>
        <a:p>
          <a:endParaRPr lang="en-US"/>
        </a:p>
      </dgm:t>
    </dgm:pt>
    <dgm:pt modelId="{278895BC-9BB8-470A-998A-C40FEF6DA71B}" type="pres">
      <dgm:prSet presAssocID="{3B5E416C-157C-4FB1-99E8-84579B765524}" presName="connectorText" presStyleLbl="sibTrans1D1" presStyleIdx="3" presStyleCnt="4"/>
      <dgm:spPr/>
      <dgm:t>
        <a:bodyPr/>
        <a:lstStyle/>
        <a:p>
          <a:endParaRPr lang="en-US"/>
        </a:p>
      </dgm:t>
    </dgm:pt>
    <dgm:pt modelId="{C520015C-9126-4C6C-B8BE-047AFE811A32}" type="pres">
      <dgm:prSet presAssocID="{DCF759D8-FE3E-4375-B709-0BC76F3210AD}" presName="node" presStyleLbl="node1" presStyleIdx="4" presStyleCnt="5" custLinFactX="25115" custLinFactNeighborX="100000" custLinFactNeighborY="273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001ADB-B165-45BE-8A32-B2E33565D7ED}" type="presOf" srcId="{73434D62-3423-47B9-9D1B-7097A974ADAB}" destId="{8EE335A9-B511-412A-A4B0-951141EB053B}" srcOrd="0" destOrd="0" presId="urn:microsoft.com/office/officeart/2005/8/layout/bProcess3"/>
    <dgm:cxn modelId="{DA6A8DB8-FA90-40CD-9E35-F53D04E1745B}" type="presOf" srcId="{6CC9B726-E1A2-4A56-8B1A-2D74E9D7C219}" destId="{39E2F6F8-0825-4505-86DC-B19D0FA8A616}" srcOrd="1" destOrd="0" presId="urn:microsoft.com/office/officeart/2005/8/layout/bProcess3"/>
    <dgm:cxn modelId="{F36E8D1B-2305-4C5C-910C-5AC8C8DA22A9}" srcId="{73434D62-3423-47B9-9D1B-7097A974ADAB}" destId="{D692C455-254D-46FD-9BCB-6428B68F4730}" srcOrd="3" destOrd="0" parTransId="{486F391C-3974-4140-A82A-65E0AAD6CF2A}" sibTransId="{3B5E416C-157C-4FB1-99E8-84579B765524}"/>
    <dgm:cxn modelId="{BABAE88C-932B-4367-A2AC-F7FE8A58044C}" type="presOf" srcId="{6CC9B726-E1A2-4A56-8B1A-2D74E9D7C219}" destId="{6B7533B7-C766-4951-9557-510CFBC3821B}" srcOrd="0" destOrd="0" presId="urn:microsoft.com/office/officeart/2005/8/layout/bProcess3"/>
    <dgm:cxn modelId="{8EB7E9EA-9A32-4D71-B1FA-59AC8AA12C56}" type="presOf" srcId="{DCF759D8-FE3E-4375-B709-0BC76F3210AD}" destId="{C520015C-9126-4C6C-B8BE-047AFE811A32}" srcOrd="0" destOrd="0" presId="urn:microsoft.com/office/officeart/2005/8/layout/bProcess3"/>
    <dgm:cxn modelId="{9482A361-CE19-45AA-90BC-7EDF58578FE4}" type="presOf" srcId="{A352C067-70C7-4CDE-BACE-570AD73D9406}" destId="{E2DB9C29-7761-4C88-B76C-1CEB8F473068}" srcOrd="1" destOrd="0" presId="urn:microsoft.com/office/officeart/2005/8/layout/bProcess3"/>
    <dgm:cxn modelId="{F50BAAA4-F300-4425-B05C-A3CB471C6D06}" type="presOf" srcId="{5E87F31E-9289-45B6-8802-FFCF9CC0319A}" destId="{2658EE50-D449-486C-BC25-C673E597BDA2}" srcOrd="0" destOrd="0" presId="urn:microsoft.com/office/officeart/2005/8/layout/bProcess3"/>
    <dgm:cxn modelId="{045DBF19-7D5F-4281-8BDF-91C9B10795A9}" srcId="{73434D62-3423-47B9-9D1B-7097A974ADAB}" destId="{2359D496-6D61-484E-A03A-5329D8AE40C3}" srcOrd="2" destOrd="0" parTransId="{C47A00C8-D782-4C38-933A-54B40E00F758}" sibTransId="{5E87F31E-9289-45B6-8802-FFCF9CC0319A}"/>
    <dgm:cxn modelId="{40293509-05C4-4BFD-A70C-32D4AB88EB8F}" type="presOf" srcId="{3B5E416C-157C-4FB1-99E8-84579B765524}" destId="{278895BC-9BB8-470A-998A-C40FEF6DA71B}" srcOrd="1" destOrd="0" presId="urn:microsoft.com/office/officeart/2005/8/layout/bProcess3"/>
    <dgm:cxn modelId="{E1146361-8011-40F6-AA92-C12E8B68C223}" srcId="{73434D62-3423-47B9-9D1B-7097A974ADAB}" destId="{DCF759D8-FE3E-4375-B709-0BC76F3210AD}" srcOrd="4" destOrd="0" parTransId="{59D26747-350B-4995-82D9-24487CE29009}" sibTransId="{C1CCF98C-3878-429F-8F8B-B428CC59BF98}"/>
    <dgm:cxn modelId="{BB7F2741-D9E7-443E-9BF6-4AA26463ADBF}" type="presOf" srcId="{D692C455-254D-46FD-9BCB-6428B68F4730}" destId="{325E1419-BB5B-481F-8D9D-9421729D455E}" srcOrd="0" destOrd="0" presId="urn:microsoft.com/office/officeart/2005/8/layout/bProcess3"/>
    <dgm:cxn modelId="{0519E8B3-1064-4050-9F80-35ABB81B4557}" type="presOf" srcId="{47EDB5D8-13C0-4900-97CC-7BF3081B23D7}" destId="{8E203AA8-F966-44B7-9060-A9E5039B3F38}" srcOrd="0" destOrd="0" presId="urn:microsoft.com/office/officeart/2005/8/layout/bProcess3"/>
    <dgm:cxn modelId="{857755C1-4EB8-4538-AC34-B23AB37C027A}" srcId="{73434D62-3423-47B9-9D1B-7097A974ADAB}" destId="{ADF1C908-489D-49CD-B2B3-C3F6F8042E18}" srcOrd="1" destOrd="0" parTransId="{F4D2BE95-9303-4A4F-99C1-8D17BA4564A8}" sibTransId="{A352C067-70C7-4CDE-BACE-570AD73D9406}"/>
    <dgm:cxn modelId="{CB150ADF-BCA5-4B9B-8ED0-AEEED2067AC3}" type="presOf" srcId="{5E87F31E-9289-45B6-8802-FFCF9CC0319A}" destId="{9F5BAB4A-DD37-4126-81E8-AB8B7B37EB04}" srcOrd="1" destOrd="0" presId="urn:microsoft.com/office/officeart/2005/8/layout/bProcess3"/>
    <dgm:cxn modelId="{3331E846-11D1-4AAC-8A0B-952C13D61B16}" type="presOf" srcId="{2359D496-6D61-484E-A03A-5329D8AE40C3}" destId="{1948CF39-7179-4D94-8D26-A4283522CF51}" srcOrd="0" destOrd="0" presId="urn:microsoft.com/office/officeart/2005/8/layout/bProcess3"/>
    <dgm:cxn modelId="{C006AA2A-0554-4C69-BF75-5F0A9F0FAE56}" srcId="{73434D62-3423-47B9-9D1B-7097A974ADAB}" destId="{47EDB5D8-13C0-4900-97CC-7BF3081B23D7}" srcOrd="0" destOrd="0" parTransId="{D9F63EA8-5F9E-4B26-A715-A1784B067357}" sibTransId="{6CC9B726-E1A2-4A56-8B1A-2D74E9D7C219}"/>
    <dgm:cxn modelId="{14268B9A-CEF6-4039-A4E3-E62BAC215B9B}" type="presOf" srcId="{ADF1C908-489D-49CD-B2B3-C3F6F8042E18}" destId="{96962B23-D056-4917-808E-31CB33ABBF57}" srcOrd="0" destOrd="0" presId="urn:microsoft.com/office/officeart/2005/8/layout/bProcess3"/>
    <dgm:cxn modelId="{8273670B-2544-49AD-BF4D-549FFE0C55AB}" type="presOf" srcId="{3B5E416C-157C-4FB1-99E8-84579B765524}" destId="{B73D4DCC-5BF2-4A8A-9798-DC957985659A}" srcOrd="0" destOrd="0" presId="urn:microsoft.com/office/officeart/2005/8/layout/bProcess3"/>
    <dgm:cxn modelId="{34AB84D2-506F-4B82-944D-41DDBB2AFB80}" type="presOf" srcId="{A352C067-70C7-4CDE-BACE-570AD73D9406}" destId="{8B8C096D-56E9-4EE2-91F0-4A48D9CB5248}" srcOrd="0" destOrd="0" presId="urn:microsoft.com/office/officeart/2005/8/layout/bProcess3"/>
    <dgm:cxn modelId="{75A6E62C-AA80-47A3-A794-AB27BF35588D}" type="presParOf" srcId="{8EE335A9-B511-412A-A4B0-951141EB053B}" destId="{8E203AA8-F966-44B7-9060-A9E5039B3F38}" srcOrd="0" destOrd="0" presId="urn:microsoft.com/office/officeart/2005/8/layout/bProcess3"/>
    <dgm:cxn modelId="{E72DBCEC-F06C-4736-8958-EFCE220ECAD8}" type="presParOf" srcId="{8EE335A9-B511-412A-A4B0-951141EB053B}" destId="{6B7533B7-C766-4951-9557-510CFBC3821B}" srcOrd="1" destOrd="0" presId="urn:microsoft.com/office/officeart/2005/8/layout/bProcess3"/>
    <dgm:cxn modelId="{35161FBF-A93B-4DAD-B557-2D51407F193D}" type="presParOf" srcId="{6B7533B7-C766-4951-9557-510CFBC3821B}" destId="{39E2F6F8-0825-4505-86DC-B19D0FA8A616}" srcOrd="0" destOrd="0" presId="urn:microsoft.com/office/officeart/2005/8/layout/bProcess3"/>
    <dgm:cxn modelId="{59CC539B-66A3-42D5-8899-8EFC91EF08EF}" type="presParOf" srcId="{8EE335A9-B511-412A-A4B0-951141EB053B}" destId="{96962B23-D056-4917-808E-31CB33ABBF57}" srcOrd="2" destOrd="0" presId="urn:microsoft.com/office/officeart/2005/8/layout/bProcess3"/>
    <dgm:cxn modelId="{1E266DFA-8379-4F74-B4A0-F89F42605A40}" type="presParOf" srcId="{8EE335A9-B511-412A-A4B0-951141EB053B}" destId="{8B8C096D-56E9-4EE2-91F0-4A48D9CB5248}" srcOrd="3" destOrd="0" presId="urn:microsoft.com/office/officeart/2005/8/layout/bProcess3"/>
    <dgm:cxn modelId="{0F7A7B43-B718-4D44-A075-419D7F52CFC8}" type="presParOf" srcId="{8B8C096D-56E9-4EE2-91F0-4A48D9CB5248}" destId="{E2DB9C29-7761-4C88-B76C-1CEB8F473068}" srcOrd="0" destOrd="0" presId="urn:microsoft.com/office/officeart/2005/8/layout/bProcess3"/>
    <dgm:cxn modelId="{FBAD13B0-CDCF-49C2-AC6D-C3DC7F088BE4}" type="presParOf" srcId="{8EE335A9-B511-412A-A4B0-951141EB053B}" destId="{1948CF39-7179-4D94-8D26-A4283522CF51}" srcOrd="4" destOrd="0" presId="urn:microsoft.com/office/officeart/2005/8/layout/bProcess3"/>
    <dgm:cxn modelId="{74C8645A-A7CF-4766-890B-DF6E1363FB84}" type="presParOf" srcId="{8EE335A9-B511-412A-A4B0-951141EB053B}" destId="{2658EE50-D449-486C-BC25-C673E597BDA2}" srcOrd="5" destOrd="0" presId="urn:microsoft.com/office/officeart/2005/8/layout/bProcess3"/>
    <dgm:cxn modelId="{F3C12994-D7CE-460D-A252-CD01A4117E23}" type="presParOf" srcId="{2658EE50-D449-486C-BC25-C673E597BDA2}" destId="{9F5BAB4A-DD37-4126-81E8-AB8B7B37EB04}" srcOrd="0" destOrd="0" presId="urn:microsoft.com/office/officeart/2005/8/layout/bProcess3"/>
    <dgm:cxn modelId="{BDABCC35-DB67-4A9E-A767-E801522B5DF6}" type="presParOf" srcId="{8EE335A9-B511-412A-A4B0-951141EB053B}" destId="{325E1419-BB5B-481F-8D9D-9421729D455E}" srcOrd="6" destOrd="0" presId="urn:microsoft.com/office/officeart/2005/8/layout/bProcess3"/>
    <dgm:cxn modelId="{759840E7-63DB-429E-9BBC-E410620AC95B}" type="presParOf" srcId="{8EE335A9-B511-412A-A4B0-951141EB053B}" destId="{B73D4DCC-5BF2-4A8A-9798-DC957985659A}" srcOrd="7" destOrd="0" presId="urn:microsoft.com/office/officeart/2005/8/layout/bProcess3"/>
    <dgm:cxn modelId="{C7C18C3A-3675-4D33-A304-C25A14C37F15}" type="presParOf" srcId="{B73D4DCC-5BF2-4A8A-9798-DC957985659A}" destId="{278895BC-9BB8-470A-998A-C40FEF6DA71B}" srcOrd="0" destOrd="0" presId="urn:microsoft.com/office/officeart/2005/8/layout/bProcess3"/>
    <dgm:cxn modelId="{D8C11E1D-4897-4428-A133-4C329948567C}" type="presParOf" srcId="{8EE335A9-B511-412A-A4B0-951141EB053B}" destId="{C520015C-9126-4C6C-B8BE-047AFE811A3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9D065-03A5-4C09-9A36-A973175AAF75}" type="datetimeFigureOut">
              <a:rPr lang="en-GB" smtClean="0"/>
              <a:pPr/>
              <a:t>16/11/2017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99DCF-A131-4957-829E-DFB5C8C3EC8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86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8223D-1A34-4AF7-B3F6-F7719CAD3036}" type="datetimeFigureOut">
              <a:rPr lang="sv-SE" smtClean="0"/>
              <a:t>2017-11-16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EF47D-4616-4F07-8D3F-9C8A091D7D9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5528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Staplarna avser </a:t>
            </a:r>
            <a:r>
              <a:rPr lang="sv-SE" dirty="0" err="1" smtClean="0"/>
              <a:t>stabilitestintervall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A68FE-7D09-45A5-9ECD-6FFD8757B7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703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A68FE-7D09-45A5-9ECD-6FFD8757B7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95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61249-1E17-4CF2-BE20-D08ADB2C8416}" type="slidenum">
              <a:rPr lang="sv-SE" smtClean="0"/>
              <a:pPr>
                <a:defRPr/>
              </a:pPr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8930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61249-1E17-4CF2-BE20-D08ADB2C8416}" type="slidenum">
              <a:rPr lang="sv-SE" smtClean="0"/>
              <a:pPr>
                <a:defRPr/>
              </a:pPr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3843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61249-1E17-4CF2-BE20-D08ADB2C8416}" type="slidenum">
              <a:rPr lang="sv-SE" smtClean="0"/>
              <a:pPr>
                <a:defRPr/>
              </a:pPr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161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_e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151067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ruta 5"/>
          <p:cNvSpPr txBox="1"/>
          <p:nvPr userDrawn="1"/>
        </p:nvSpPr>
        <p:spPr>
          <a:xfrm>
            <a:off x="7103422" y="263482"/>
            <a:ext cx="177965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100" b="1" dirty="0" smtClean="0"/>
              <a:t>KTH ROYAL INSTITUTE</a:t>
            </a:r>
            <a:br>
              <a:rPr lang="sv-SE" sz="1100" b="1" dirty="0" smtClean="0"/>
            </a:br>
            <a:r>
              <a:rPr lang="sv-SE" sz="1100" b="1" dirty="0" smtClean="0"/>
              <a:t>OF</a:t>
            </a:r>
            <a:r>
              <a:rPr lang="sv-SE" sz="1100" b="1" baseline="0" dirty="0" smtClean="0"/>
              <a:t> TECHNOLOGY</a:t>
            </a:r>
            <a:endParaRPr lang="sv-SE" sz="1100" b="1" dirty="0"/>
          </a:p>
        </p:txBody>
      </p:sp>
    </p:spTree>
    <p:extLst>
      <p:ext uri="{BB962C8B-B14F-4D97-AF65-F5344CB8AC3E}">
        <p14:creationId xmlns:p14="http://schemas.microsoft.com/office/powerpoint/2010/main" val="3404802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</a:defRPr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99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19250" y="982456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2057399"/>
            <a:ext cx="6935788" cy="360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B38AA-14D0-4B67-BE5B-608C5A8A7489}" type="datetimeFigureOut">
              <a:rPr lang="en-GB" smtClean="0"/>
              <a:t>16/11/2017</a:t>
            </a:fld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D72F4-1C41-4187-A4BC-492CF086CF40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08725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700" b="1" cap="all" baseline="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698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 userDrawn="1"/>
        </p:nvSpPr>
        <p:spPr bwMode="gray">
          <a:xfrm>
            <a:off x="0" y="3613150"/>
            <a:ext cx="9144000" cy="3244850"/>
          </a:xfrm>
          <a:prstGeom prst="rect">
            <a:avLst/>
          </a:pr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 bwMode="gray">
          <a:xfrm>
            <a:off x="1568185" y="1161181"/>
            <a:ext cx="6984337" cy="1043684"/>
          </a:xfrm>
        </p:spPr>
        <p:txBody>
          <a:bodyPr>
            <a:normAutofit/>
          </a:bodyPr>
          <a:lstStyle>
            <a:lvl1pPr algn="l">
              <a:lnSpc>
                <a:spcPts val="38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 bwMode="gray">
          <a:xfrm>
            <a:off x="1567963" y="2276872"/>
            <a:ext cx="6987075" cy="936104"/>
          </a:xfrm>
        </p:spPr>
        <p:txBody>
          <a:bodyPr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1026" name="Picture 2" descr="http://intra.kth.se/polopoly_fs/1.383275!/image/KTH_pngs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69" b="7207"/>
          <a:stretch/>
        </p:blipFill>
        <p:spPr bwMode="gray">
          <a:xfrm>
            <a:off x="347663" y="344488"/>
            <a:ext cx="803938" cy="80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6"/>
          <p:cNvSpPr>
            <a:spLocks noChangeShapeType="1"/>
          </p:cNvSpPr>
          <p:nvPr userDrawn="1"/>
        </p:nvSpPr>
        <p:spPr bwMode="gray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 userDrawn="1"/>
        </p:nvSpPr>
        <p:spPr bwMode="gray">
          <a:xfrm>
            <a:off x="-3236" y="4049403"/>
            <a:ext cx="9150869" cy="1215998"/>
          </a:xfrm>
          <a:custGeom>
            <a:avLst/>
            <a:gdLst>
              <a:gd name="T0" fmla="*/ 0 w 8479"/>
              <a:gd name="T1" fmla="*/ 356 h 535"/>
              <a:gd name="T2" fmla="*/ 597 w 8479"/>
              <a:gd name="T3" fmla="*/ 356 h 535"/>
              <a:gd name="T4" fmla="*/ 625 w 8479"/>
              <a:gd name="T5" fmla="*/ 328 h 535"/>
              <a:gd name="T6" fmla="*/ 625 w 8479"/>
              <a:gd name="T7" fmla="*/ 28 h 535"/>
              <a:gd name="T8" fmla="*/ 653 w 8479"/>
              <a:gd name="T9" fmla="*/ 0 h 535"/>
              <a:gd name="T10" fmla="*/ 954 w 8479"/>
              <a:gd name="T11" fmla="*/ 0 h 535"/>
              <a:gd name="T12" fmla="*/ 982 w 8479"/>
              <a:gd name="T13" fmla="*/ 28 h 535"/>
              <a:gd name="T14" fmla="*/ 982 w 8479"/>
              <a:gd name="T15" fmla="*/ 507 h 535"/>
              <a:gd name="T16" fmla="*/ 1010 w 8479"/>
              <a:gd name="T17" fmla="*/ 535 h 535"/>
              <a:gd name="T18" fmla="*/ 1545 w 8479"/>
              <a:gd name="T19" fmla="*/ 535 h 535"/>
              <a:gd name="T20" fmla="*/ 1573 w 8479"/>
              <a:gd name="T21" fmla="*/ 507 h 535"/>
              <a:gd name="T22" fmla="*/ 1573 w 8479"/>
              <a:gd name="T23" fmla="*/ 328 h 535"/>
              <a:gd name="T24" fmla="*/ 1601 w 8479"/>
              <a:gd name="T25" fmla="*/ 300 h 535"/>
              <a:gd name="T26" fmla="*/ 2497 w 8479"/>
              <a:gd name="T27" fmla="*/ 300 h 535"/>
              <a:gd name="T28" fmla="*/ 2524 w 8479"/>
              <a:gd name="T29" fmla="*/ 328 h 535"/>
              <a:gd name="T30" fmla="*/ 2524 w 8479"/>
              <a:gd name="T31" fmla="*/ 507 h 535"/>
              <a:gd name="T32" fmla="*/ 2552 w 8479"/>
              <a:gd name="T33" fmla="*/ 535 h 535"/>
              <a:gd name="T34" fmla="*/ 2797 w 8479"/>
              <a:gd name="T35" fmla="*/ 535 h 535"/>
              <a:gd name="T36" fmla="*/ 2825 w 8479"/>
              <a:gd name="T37" fmla="*/ 507 h 535"/>
              <a:gd name="T38" fmla="*/ 2825 w 8479"/>
              <a:gd name="T39" fmla="*/ 384 h 535"/>
              <a:gd name="T40" fmla="*/ 2852 w 8479"/>
              <a:gd name="T41" fmla="*/ 356 h 535"/>
              <a:gd name="T42" fmla="*/ 3153 w 8479"/>
              <a:gd name="T43" fmla="*/ 356 h 535"/>
              <a:gd name="T44" fmla="*/ 3181 w 8479"/>
              <a:gd name="T45" fmla="*/ 384 h 535"/>
              <a:gd name="T46" fmla="*/ 3181 w 8479"/>
              <a:gd name="T47" fmla="*/ 450 h 535"/>
              <a:gd name="T48" fmla="*/ 3209 w 8479"/>
              <a:gd name="T49" fmla="*/ 478 h 535"/>
              <a:gd name="T50" fmla="*/ 5290 w 8479"/>
              <a:gd name="T51" fmla="*/ 478 h 535"/>
              <a:gd name="T52" fmla="*/ 5317 w 8479"/>
              <a:gd name="T53" fmla="*/ 450 h 535"/>
              <a:gd name="T54" fmla="*/ 5317 w 8479"/>
              <a:gd name="T55" fmla="*/ 28 h 535"/>
              <a:gd name="T56" fmla="*/ 5345 w 8479"/>
              <a:gd name="T57" fmla="*/ 0 h 535"/>
              <a:gd name="T58" fmla="*/ 6031 w 8479"/>
              <a:gd name="T59" fmla="*/ 0 h 535"/>
              <a:gd name="T60" fmla="*/ 6059 w 8479"/>
              <a:gd name="T61" fmla="*/ 28 h 535"/>
              <a:gd name="T62" fmla="*/ 6059 w 8479"/>
              <a:gd name="T63" fmla="*/ 383 h 535"/>
              <a:gd name="T64" fmla="*/ 6087 w 8479"/>
              <a:gd name="T65" fmla="*/ 411 h 535"/>
              <a:gd name="T66" fmla="*/ 7130 w 8479"/>
              <a:gd name="T67" fmla="*/ 411 h 535"/>
              <a:gd name="T68" fmla="*/ 7158 w 8479"/>
              <a:gd name="T69" fmla="*/ 383 h 535"/>
              <a:gd name="T70" fmla="*/ 7158 w 8479"/>
              <a:gd name="T71" fmla="*/ 111 h 535"/>
              <a:gd name="T72" fmla="*/ 7186 w 8479"/>
              <a:gd name="T73" fmla="*/ 83 h 535"/>
              <a:gd name="T74" fmla="*/ 8479 w 8479"/>
              <a:gd name="T75" fmla="*/ 83 h 535"/>
              <a:gd name="connsiteX0" fmla="*/ 0 w 9296"/>
              <a:gd name="connsiteY0" fmla="*/ 6654 h 10000"/>
              <a:gd name="connsiteX1" fmla="*/ 33 w 9296"/>
              <a:gd name="connsiteY1" fmla="*/ 6131 h 10000"/>
              <a:gd name="connsiteX2" fmla="*/ 33 w 9296"/>
              <a:gd name="connsiteY2" fmla="*/ 523 h 10000"/>
              <a:gd name="connsiteX3" fmla="*/ 66 w 9296"/>
              <a:gd name="connsiteY3" fmla="*/ 0 h 10000"/>
              <a:gd name="connsiteX4" fmla="*/ 421 w 9296"/>
              <a:gd name="connsiteY4" fmla="*/ 0 h 10000"/>
              <a:gd name="connsiteX5" fmla="*/ 454 w 9296"/>
              <a:gd name="connsiteY5" fmla="*/ 523 h 10000"/>
              <a:gd name="connsiteX6" fmla="*/ 454 w 9296"/>
              <a:gd name="connsiteY6" fmla="*/ 9477 h 10000"/>
              <a:gd name="connsiteX7" fmla="*/ 487 w 9296"/>
              <a:gd name="connsiteY7" fmla="*/ 10000 h 10000"/>
              <a:gd name="connsiteX8" fmla="*/ 1118 w 9296"/>
              <a:gd name="connsiteY8" fmla="*/ 10000 h 10000"/>
              <a:gd name="connsiteX9" fmla="*/ 1151 w 9296"/>
              <a:gd name="connsiteY9" fmla="*/ 9477 h 10000"/>
              <a:gd name="connsiteX10" fmla="*/ 1151 w 9296"/>
              <a:gd name="connsiteY10" fmla="*/ 6131 h 10000"/>
              <a:gd name="connsiteX11" fmla="*/ 1184 w 9296"/>
              <a:gd name="connsiteY11" fmla="*/ 5607 h 10000"/>
              <a:gd name="connsiteX12" fmla="*/ 2241 w 9296"/>
              <a:gd name="connsiteY12" fmla="*/ 5607 h 10000"/>
              <a:gd name="connsiteX13" fmla="*/ 2273 w 9296"/>
              <a:gd name="connsiteY13" fmla="*/ 6131 h 10000"/>
              <a:gd name="connsiteX14" fmla="*/ 2273 w 9296"/>
              <a:gd name="connsiteY14" fmla="*/ 9477 h 10000"/>
              <a:gd name="connsiteX15" fmla="*/ 2306 w 9296"/>
              <a:gd name="connsiteY15" fmla="*/ 10000 h 10000"/>
              <a:gd name="connsiteX16" fmla="*/ 2595 w 9296"/>
              <a:gd name="connsiteY16" fmla="*/ 10000 h 10000"/>
              <a:gd name="connsiteX17" fmla="*/ 2628 w 9296"/>
              <a:gd name="connsiteY17" fmla="*/ 9477 h 10000"/>
              <a:gd name="connsiteX18" fmla="*/ 2628 w 9296"/>
              <a:gd name="connsiteY18" fmla="*/ 7178 h 10000"/>
              <a:gd name="connsiteX19" fmla="*/ 2660 w 9296"/>
              <a:gd name="connsiteY19" fmla="*/ 6654 h 10000"/>
              <a:gd name="connsiteX20" fmla="*/ 3015 w 9296"/>
              <a:gd name="connsiteY20" fmla="*/ 6654 h 10000"/>
              <a:gd name="connsiteX21" fmla="*/ 3048 w 9296"/>
              <a:gd name="connsiteY21" fmla="*/ 7178 h 10000"/>
              <a:gd name="connsiteX22" fmla="*/ 3048 w 9296"/>
              <a:gd name="connsiteY22" fmla="*/ 8411 h 10000"/>
              <a:gd name="connsiteX23" fmla="*/ 3081 w 9296"/>
              <a:gd name="connsiteY23" fmla="*/ 8935 h 10000"/>
              <a:gd name="connsiteX24" fmla="*/ 5535 w 9296"/>
              <a:gd name="connsiteY24" fmla="*/ 8935 h 10000"/>
              <a:gd name="connsiteX25" fmla="*/ 5567 w 9296"/>
              <a:gd name="connsiteY25" fmla="*/ 8411 h 10000"/>
              <a:gd name="connsiteX26" fmla="*/ 5567 w 9296"/>
              <a:gd name="connsiteY26" fmla="*/ 523 h 10000"/>
              <a:gd name="connsiteX27" fmla="*/ 5600 w 9296"/>
              <a:gd name="connsiteY27" fmla="*/ 0 h 10000"/>
              <a:gd name="connsiteX28" fmla="*/ 6409 w 9296"/>
              <a:gd name="connsiteY28" fmla="*/ 0 h 10000"/>
              <a:gd name="connsiteX29" fmla="*/ 6442 w 9296"/>
              <a:gd name="connsiteY29" fmla="*/ 523 h 10000"/>
              <a:gd name="connsiteX30" fmla="*/ 6442 w 9296"/>
              <a:gd name="connsiteY30" fmla="*/ 7159 h 10000"/>
              <a:gd name="connsiteX31" fmla="*/ 6475 w 9296"/>
              <a:gd name="connsiteY31" fmla="*/ 7682 h 10000"/>
              <a:gd name="connsiteX32" fmla="*/ 7705 w 9296"/>
              <a:gd name="connsiteY32" fmla="*/ 7682 h 10000"/>
              <a:gd name="connsiteX33" fmla="*/ 7738 w 9296"/>
              <a:gd name="connsiteY33" fmla="*/ 7159 h 10000"/>
              <a:gd name="connsiteX34" fmla="*/ 7738 w 9296"/>
              <a:gd name="connsiteY34" fmla="*/ 2075 h 10000"/>
              <a:gd name="connsiteX35" fmla="*/ 7771 w 9296"/>
              <a:gd name="connsiteY35" fmla="*/ 1551 h 10000"/>
              <a:gd name="connsiteX36" fmla="*/ 9296 w 9296"/>
              <a:gd name="connsiteY36" fmla="*/ 1551 h 10000"/>
              <a:gd name="connsiteX0" fmla="*/ 0 w 9965"/>
              <a:gd name="connsiteY0" fmla="*/ 6131 h 10000"/>
              <a:gd name="connsiteX1" fmla="*/ 0 w 9965"/>
              <a:gd name="connsiteY1" fmla="*/ 523 h 10000"/>
              <a:gd name="connsiteX2" fmla="*/ 36 w 9965"/>
              <a:gd name="connsiteY2" fmla="*/ 0 h 10000"/>
              <a:gd name="connsiteX3" fmla="*/ 418 w 9965"/>
              <a:gd name="connsiteY3" fmla="*/ 0 h 10000"/>
              <a:gd name="connsiteX4" fmla="*/ 453 w 9965"/>
              <a:gd name="connsiteY4" fmla="*/ 523 h 10000"/>
              <a:gd name="connsiteX5" fmla="*/ 453 w 9965"/>
              <a:gd name="connsiteY5" fmla="*/ 9477 h 10000"/>
              <a:gd name="connsiteX6" fmla="*/ 489 w 9965"/>
              <a:gd name="connsiteY6" fmla="*/ 10000 h 10000"/>
              <a:gd name="connsiteX7" fmla="*/ 1168 w 9965"/>
              <a:gd name="connsiteY7" fmla="*/ 10000 h 10000"/>
              <a:gd name="connsiteX8" fmla="*/ 1203 w 9965"/>
              <a:gd name="connsiteY8" fmla="*/ 9477 h 10000"/>
              <a:gd name="connsiteX9" fmla="*/ 1203 w 9965"/>
              <a:gd name="connsiteY9" fmla="*/ 6131 h 10000"/>
              <a:gd name="connsiteX10" fmla="*/ 1239 w 9965"/>
              <a:gd name="connsiteY10" fmla="*/ 5607 h 10000"/>
              <a:gd name="connsiteX11" fmla="*/ 2376 w 9965"/>
              <a:gd name="connsiteY11" fmla="*/ 5607 h 10000"/>
              <a:gd name="connsiteX12" fmla="*/ 2410 w 9965"/>
              <a:gd name="connsiteY12" fmla="*/ 6131 h 10000"/>
              <a:gd name="connsiteX13" fmla="*/ 2410 w 9965"/>
              <a:gd name="connsiteY13" fmla="*/ 9477 h 10000"/>
              <a:gd name="connsiteX14" fmla="*/ 2446 w 9965"/>
              <a:gd name="connsiteY14" fmla="*/ 10000 h 10000"/>
              <a:gd name="connsiteX15" fmla="*/ 2757 w 9965"/>
              <a:gd name="connsiteY15" fmla="*/ 10000 h 10000"/>
              <a:gd name="connsiteX16" fmla="*/ 2792 w 9965"/>
              <a:gd name="connsiteY16" fmla="*/ 9477 h 10000"/>
              <a:gd name="connsiteX17" fmla="*/ 2792 w 9965"/>
              <a:gd name="connsiteY17" fmla="*/ 7178 h 10000"/>
              <a:gd name="connsiteX18" fmla="*/ 2826 w 9965"/>
              <a:gd name="connsiteY18" fmla="*/ 6654 h 10000"/>
              <a:gd name="connsiteX19" fmla="*/ 3208 w 9965"/>
              <a:gd name="connsiteY19" fmla="*/ 6654 h 10000"/>
              <a:gd name="connsiteX20" fmla="*/ 3244 w 9965"/>
              <a:gd name="connsiteY20" fmla="*/ 7178 h 10000"/>
              <a:gd name="connsiteX21" fmla="*/ 3244 w 9965"/>
              <a:gd name="connsiteY21" fmla="*/ 8411 h 10000"/>
              <a:gd name="connsiteX22" fmla="*/ 3279 w 9965"/>
              <a:gd name="connsiteY22" fmla="*/ 8935 h 10000"/>
              <a:gd name="connsiteX23" fmla="*/ 5919 w 9965"/>
              <a:gd name="connsiteY23" fmla="*/ 8935 h 10000"/>
              <a:gd name="connsiteX24" fmla="*/ 5954 w 9965"/>
              <a:gd name="connsiteY24" fmla="*/ 8411 h 10000"/>
              <a:gd name="connsiteX25" fmla="*/ 5954 w 9965"/>
              <a:gd name="connsiteY25" fmla="*/ 523 h 10000"/>
              <a:gd name="connsiteX26" fmla="*/ 5989 w 9965"/>
              <a:gd name="connsiteY26" fmla="*/ 0 h 10000"/>
              <a:gd name="connsiteX27" fmla="*/ 6859 w 9965"/>
              <a:gd name="connsiteY27" fmla="*/ 0 h 10000"/>
              <a:gd name="connsiteX28" fmla="*/ 6895 w 9965"/>
              <a:gd name="connsiteY28" fmla="*/ 523 h 10000"/>
              <a:gd name="connsiteX29" fmla="*/ 6895 w 9965"/>
              <a:gd name="connsiteY29" fmla="*/ 7159 h 10000"/>
              <a:gd name="connsiteX30" fmla="*/ 6930 w 9965"/>
              <a:gd name="connsiteY30" fmla="*/ 7682 h 10000"/>
              <a:gd name="connsiteX31" fmla="*/ 8254 w 9965"/>
              <a:gd name="connsiteY31" fmla="*/ 7682 h 10000"/>
              <a:gd name="connsiteX32" fmla="*/ 8289 w 9965"/>
              <a:gd name="connsiteY32" fmla="*/ 7159 h 10000"/>
              <a:gd name="connsiteX33" fmla="*/ 8289 w 9965"/>
              <a:gd name="connsiteY33" fmla="*/ 2075 h 10000"/>
              <a:gd name="connsiteX34" fmla="*/ 8325 w 9965"/>
              <a:gd name="connsiteY34" fmla="*/ 1551 h 10000"/>
              <a:gd name="connsiteX35" fmla="*/ 9965 w 9965"/>
              <a:gd name="connsiteY35" fmla="*/ 1551 h 10000"/>
              <a:gd name="connsiteX0" fmla="*/ 0 w 10000"/>
              <a:gd name="connsiteY0" fmla="*/ 523 h 10000"/>
              <a:gd name="connsiteX1" fmla="*/ 36 w 10000"/>
              <a:gd name="connsiteY1" fmla="*/ 0 h 10000"/>
              <a:gd name="connsiteX2" fmla="*/ 419 w 10000"/>
              <a:gd name="connsiteY2" fmla="*/ 0 h 10000"/>
              <a:gd name="connsiteX3" fmla="*/ 455 w 10000"/>
              <a:gd name="connsiteY3" fmla="*/ 523 h 10000"/>
              <a:gd name="connsiteX4" fmla="*/ 455 w 10000"/>
              <a:gd name="connsiteY4" fmla="*/ 9477 h 10000"/>
              <a:gd name="connsiteX5" fmla="*/ 491 w 10000"/>
              <a:gd name="connsiteY5" fmla="*/ 10000 h 10000"/>
              <a:gd name="connsiteX6" fmla="*/ 1172 w 10000"/>
              <a:gd name="connsiteY6" fmla="*/ 10000 h 10000"/>
              <a:gd name="connsiteX7" fmla="*/ 1207 w 10000"/>
              <a:gd name="connsiteY7" fmla="*/ 9477 h 10000"/>
              <a:gd name="connsiteX8" fmla="*/ 1207 w 10000"/>
              <a:gd name="connsiteY8" fmla="*/ 6131 h 10000"/>
              <a:gd name="connsiteX9" fmla="*/ 1243 w 10000"/>
              <a:gd name="connsiteY9" fmla="*/ 5607 h 10000"/>
              <a:gd name="connsiteX10" fmla="*/ 2384 w 10000"/>
              <a:gd name="connsiteY10" fmla="*/ 5607 h 10000"/>
              <a:gd name="connsiteX11" fmla="*/ 2418 w 10000"/>
              <a:gd name="connsiteY11" fmla="*/ 6131 h 10000"/>
              <a:gd name="connsiteX12" fmla="*/ 2418 w 10000"/>
              <a:gd name="connsiteY12" fmla="*/ 9477 h 10000"/>
              <a:gd name="connsiteX13" fmla="*/ 2455 w 10000"/>
              <a:gd name="connsiteY13" fmla="*/ 10000 h 10000"/>
              <a:gd name="connsiteX14" fmla="*/ 2767 w 10000"/>
              <a:gd name="connsiteY14" fmla="*/ 10000 h 10000"/>
              <a:gd name="connsiteX15" fmla="*/ 2802 w 10000"/>
              <a:gd name="connsiteY15" fmla="*/ 9477 h 10000"/>
              <a:gd name="connsiteX16" fmla="*/ 2802 w 10000"/>
              <a:gd name="connsiteY16" fmla="*/ 7178 h 10000"/>
              <a:gd name="connsiteX17" fmla="*/ 2836 w 10000"/>
              <a:gd name="connsiteY17" fmla="*/ 6654 h 10000"/>
              <a:gd name="connsiteX18" fmla="*/ 3219 w 10000"/>
              <a:gd name="connsiteY18" fmla="*/ 6654 h 10000"/>
              <a:gd name="connsiteX19" fmla="*/ 3255 w 10000"/>
              <a:gd name="connsiteY19" fmla="*/ 7178 h 10000"/>
              <a:gd name="connsiteX20" fmla="*/ 3255 w 10000"/>
              <a:gd name="connsiteY20" fmla="*/ 8411 h 10000"/>
              <a:gd name="connsiteX21" fmla="*/ 3291 w 10000"/>
              <a:gd name="connsiteY21" fmla="*/ 8935 h 10000"/>
              <a:gd name="connsiteX22" fmla="*/ 5940 w 10000"/>
              <a:gd name="connsiteY22" fmla="*/ 8935 h 10000"/>
              <a:gd name="connsiteX23" fmla="*/ 5975 w 10000"/>
              <a:gd name="connsiteY23" fmla="*/ 8411 h 10000"/>
              <a:gd name="connsiteX24" fmla="*/ 5975 w 10000"/>
              <a:gd name="connsiteY24" fmla="*/ 523 h 10000"/>
              <a:gd name="connsiteX25" fmla="*/ 6010 w 10000"/>
              <a:gd name="connsiteY25" fmla="*/ 0 h 10000"/>
              <a:gd name="connsiteX26" fmla="*/ 6883 w 10000"/>
              <a:gd name="connsiteY26" fmla="*/ 0 h 10000"/>
              <a:gd name="connsiteX27" fmla="*/ 6919 w 10000"/>
              <a:gd name="connsiteY27" fmla="*/ 523 h 10000"/>
              <a:gd name="connsiteX28" fmla="*/ 6919 w 10000"/>
              <a:gd name="connsiteY28" fmla="*/ 7159 h 10000"/>
              <a:gd name="connsiteX29" fmla="*/ 6954 w 10000"/>
              <a:gd name="connsiteY29" fmla="*/ 7682 h 10000"/>
              <a:gd name="connsiteX30" fmla="*/ 8283 w 10000"/>
              <a:gd name="connsiteY30" fmla="*/ 7682 h 10000"/>
              <a:gd name="connsiteX31" fmla="*/ 8318 w 10000"/>
              <a:gd name="connsiteY31" fmla="*/ 7159 h 10000"/>
              <a:gd name="connsiteX32" fmla="*/ 8318 w 10000"/>
              <a:gd name="connsiteY32" fmla="*/ 2075 h 10000"/>
              <a:gd name="connsiteX33" fmla="*/ 8354 w 10000"/>
              <a:gd name="connsiteY33" fmla="*/ 1551 h 10000"/>
              <a:gd name="connsiteX34" fmla="*/ 10000 w 10000"/>
              <a:gd name="connsiteY34" fmla="*/ 1551 h 10000"/>
              <a:gd name="connsiteX0" fmla="*/ 0 w 9964"/>
              <a:gd name="connsiteY0" fmla="*/ 0 h 10000"/>
              <a:gd name="connsiteX1" fmla="*/ 383 w 9964"/>
              <a:gd name="connsiteY1" fmla="*/ 0 h 10000"/>
              <a:gd name="connsiteX2" fmla="*/ 419 w 9964"/>
              <a:gd name="connsiteY2" fmla="*/ 523 h 10000"/>
              <a:gd name="connsiteX3" fmla="*/ 419 w 9964"/>
              <a:gd name="connsiteY3" fmla="*/ 9477 h 10000"/>
              <a:gd name="connsiteX4" fmla="*/ 455 w 9964"/>
              <a:gd name="connsiteY4" fmla="*/ 10000 h 10000"/>
              <a:gd name="connsiteX5" fmla="*/ 1136 w 9964"/>
              <a:gd name="connsiteY5" fmla="*/ 10000 h 10000"/>
              <a:gd name="connsiteX6" fmla="*/ 1171 w 9964"/>
              <a:gd name="connsiteY6" fmla="*/ 9477 h 10000"/>
              <a:gd name="connsiteX7" fmla="*/ 1171 w 9964"/>
              <a:gd name="connsiteY7" fmla="*/ 6131 h 10000"/>
              <a:gd name="connsiteX8" fmla="*/ 1207 w 9964"/>
              <a:gd name="connsiteY8" fmla="*/ 5607 h 10000"/>
              <a:gd name="connsiteX9" fmla="*/ 2348 w 9964"/>
              <a:gd name="connsiteY9" fmla="*/ 5607 h 10000"/>
              <a:gd name="connsiteX10" fmla="*/ 2382 w 9964"/>
              <a:gd name="connsiteY10" fmla="*/ 6131 h 10000"/>
              <a:gd name="connsiteX11" fmla="*/ 2382 w 9964"/>
              <a:gd name="connsiteY11" fmla="*/ 9477 h 10000"/>
              <a:gd name="connsiteX12" fmla="*/ 2419 w 9964"/>
              <a:gd name="connsiteY12" fmla="*/ 10000 h 10000"/>
              <a:gd name="connsiteX13" fmla="*/ 2731 w 9964"/>
              <a:gd name="connsiteY13" fmla="*/ 10000 h 10000"/>
              <a:gd name="connsiteX14" fmla="*/ 2766 w 9964"/>
              <a:gd name="connsiteY14" fmla="*/ 9477 h 10000"/>
              <a:gd name="connsiteX15" fmla="*/ 2766 w 9964"/>
              <a:gd name="connsiteY15" fmla="*/ 7178 h 10000"/>
              <a:gd name="connsiteX16" fmla="*/ 2800 w 9964"/>
              <a:gd name="connsiteY16" fmla="*/ 6654 h 10000"/>
              <a:gd name="connsiteX17" fmla="*/ 3183 w 9964"/>
              <a:gd name="connsiteY17" fmla="*/ 6654 h 10000"/>
              <a:gd name="connsiteX18" fmla="*/ 3219 w 9964"/>
              <a:gd name="connsiteY18" fmla="*/ 7178 h 10000"/>
              <a:gd name="connsiteX19" fmla="*/ 3219 w 9964"/>
              <a:gd name="connsiteY19" fmla="*/ 8411 h 10000"/>
              <a:gd name="connsiteX20" fmla="*/ 3255 w 9964"/>
              <a:gd name="connsiteY20" fmla="*/ 8935 h 10000"/>
              <a:gd name="connsiteX21" fmla="*/ 5904 w 9964"/>
              <a:gd name="connsiteY21" fmla="*/ 8935 h 10000"/>
              <a:gd name="connsiteX22" fmla="*/ 5939 w 9964"/>
              <a:gd name="connsiteY22" fmla="*/ 8411 h 10000"/>
              <a:gd name="connsiteX23" fmla="*/ 5939 w 9964"/>
              <a:gd name="connsiteY23" fmla="*/ 523 h 10000"/>
              <a:gd name="connsiteX24" fmla="*/ 5974 w 9964"/>
              <a:gd name="connsiteY24" fmla="*/ 0 h 10000"/>
              <a:gd name="connsiteX25" fmla="*/ 6847 w 9964"/>
              <a:gd name="connsiteY25" fmla="*/ 0 h 10000"/>
              <a:gd name="connsiteX26" fmla="*/ 6883 w 9964"/>
              <a:gd name="connsiteY26" fmla="*/ 523 h 10000"/>
              <a:gd name="connsiteX27" fmla="*/ 6883 w 9964"/>
              <a:gd name="connsiteY27" fmla="*/ 7159 h 10000"/>
              <a:gd name="connsiteX28" fmla="*/ 6918 w 9964"/>
              <a:gd name="connsiteY28" fmla="*/ 7682 h 10000"/>
              <a:gd name="connsiteX29" fmla="*/ 8247 w 9964"/>
              <a:gd name="connsiteY29" fmla="*/ 7682 h 10000"/>
              <a:gd name="connsiteX30" fmla="*/ 8282 w 9964"/>
              <a:gd name="connsiteY30" fmla="*/ 7159 h 10000"/>
              <a:gd name="connsiteX31" fmla="*/ 8282 w 9964"/>
              <a:gd name="connsiteY31" fmla="*/ 2075 h 10000"/>
              <a:gd name="connsiteX32" fmla="*/ 8318 w 9964"/>
              <a:gd name="connsiteY32" fmla="*/ 1551 h 10000"/>
              <a:gd name="connsiteX33" fmla="*/ 9964 w 9964"/>
              <a:gd name="connsiteY33" fmla="*/ 1551 h 10000"/>
              <a:gd name="connsiteX0" fmla="*/ 0 w 9616"/>
              <a:gd name="connsiteY0" fmla="*/ 0 h 10000"/>
              <a:gd name="connsiteX1" fmla="*/ 37 w 9616"/>
              <a:gd name="connsiteY1" fmla="*/ 523 h 10000"/>
              <a:gd name="connsiteX2" fmla="*/ 37 w 9616"/>
              <a:gd name="connsiteY2" fmla="*/ 9477 h 10000"/>
              <a:gd name="connsiteX3" fmla="*/ 73 w 9616"/>
              <a:gd name="connsiteY3" fmla="*/ 10000 h 10000"/>
              <a:gd name="connsiteX4" fmla="*/ 756 w 9616"/>
              <a:gd name="connsiteY4" fmla="*/ 10000 h 10000"/>
              <a:gd name="connsiteX5" fmla="*/ 791 w 9616"/>
              <a:gd name="connsiteY5" fmla="*/ 9477 h 10000"/>
              <a:gd name="connsiteX6" fmla="*/ 791 w 9616"/>
              <a:gd name="connsiteY6" fmla="*/ 6131 h 10000"/>
              <a:gd name="connsiteX7" fmla="*/ 827 w 9616"/>
              <a:gd name="connsiteY7" fmla="*/ 5607 h 10000"/>
              <a:gd name="connsiteX8" fmla="*/ 1972 w 9616"/>
              <a:gd name="connsiteY8" fmla="*/ 5607 h 10000"/>
              <a:gd name="connsiteX9" fmla="*/ 2007 w 9616"/>
              <a:gd name="connsiteY9" fmla="*/ 6131 h 10000"/>
              <a:gd name="connsiteX10" fmla="*/ 2007 w 9616"/>
              <a:gd name="connsiteY10" fmla="*/ 9477 h 10000"/>
              <a:gd name="connsiteX11" fmla="*/ 2044 w 9616"/>
              <a:gd name="connsiteY11" fmla="*/ 10000 h 10000"/>
              <a:gd name="connsiteX12" fmla="*/ 2357 w 9616"/>
              <a:gd name="connsiteY12" fmla="*/ 10000 h 10000"/>
              <a:gd name="connsiteX13" fmla="*/ 2392 w 9616"/>
              <a:gd name="connsiteY13" fmla="*/ 9477 h 10000"/>
              <a:gd name="connsiteX14" fmla="*/ 2392 w 9616"/>
              <a:gd name="connsiteY14" fmla="*/ 7178 h 10000"/>
              <a:gd name="connsiteX15" fmla="*/ 2426 w 9616"/>
              <a:gd name="connsiteY15" fmla="*/ 6654 h 10000"/>
              <a:gd name="connsiteX16" fmla="*/ 2811 w 9616"/>
              <a:gd name="connsiteY16" fmla="*/ 6654 h 10000"/>
              <a:gd name="connsiteX17" fmla="*/ 2847 w 9616"/>
              <a:gd name="connsiteY17" fmla="*/ 7178 h 10000"/>
              <a:gd name="connsiteX18" fmla="*/ 2847 w 9616"/>
              <a:gd name="connsiteY18" fmla="*/ 8411 h 10000"/>
              <a:gd name="connsiteX19" fmla="*/ 2883 w 9616"/>
              <a:gd name="connsiteY19" fmla="*/ 8935 h 10000"/>
              <a:gd name="connsiteX20" fmla="*/ 5541 w 9616"/>
              <a:gd name="connsiteY20" fmla="*/ 8935 h 10000"/>
              <a:gd name="connsiteX21" fmla="*/ 5576 w 9616"/>
              <a:gd name="connsiteY21" fmla="*/ 8411 h 10000"/>
              <a:gd name="connsiteX22" fmla="*/ 5576 w 9616"/>
              <a:gd name="connsiteY22" fmla="*/ 523 h 10000"/>
              <a:gd name="connsiteX23" fmla="*/ 5612 w 9616"/>
              <a:gd name="connsiteY23" fmla="*/ 0 h 10000"/>
              <a:gd name="connsiteX24" fmla="*/ 6488 w 9616"/>
              <a:gd name="connsiteY24" fmla="*/ 0 h 10000"/>
              <a:gd name="connsiteX25" fmla="*/ 6524 w 9616"/>
              <a:gd name="connsiteY25" fmla="*/ 523 h 10000"/>
              <a:gd name="connsiteX26" fmla="*/ 6524 w 9616"/>
              <a:gd name="connsiteY26" fmla="*/ 7159 h 10000"/>
              <a:gd name="connsiteX27" fmla="*/ 6559 w 9616"/>
              <a:gd name="connsiteY27" fmla="*/ 7682 h 10000"/>
              <a:gd name="connsiteX28" fmla="*/ 7893 w 9616"/>
              <a:gd name="connsiteY28" fmla="*/ 7682 h 10000"/>
              <a:gd name="connsiteX29" fmla="*/ 7928 w 9616"/>
              <a:gd name="connsiteY29" fmla="*/ 7159 h 10000"/>
              <a:gd name="connsiteX30" fmla="*/ 7928 w 9616"/>
              <a:gd name="connsiteY30" fmla="*/ 2075 h 10000"/>
              <a:gd name="connsiteX31" fmla="*/ 7964 w 9616"/>
              <a:gd name="connsiteY31" fmla="*/ 1551 h 10000"/>
              <a:gd name="connsiteX32" fmla="*/ 9616 w 9616"/>
              <a:gd name="connsiteY32" fmla="*/ 1551 h 10000"/>
              <a:gd name="connsiteX0" fmla="*/ 0 w 9962"/>
              <a:gd name="connsiteY0" fmla="*/ 523 h 10000"/>
              <a:gd name="connsiteX1" fmla="*/ 0 w 9962"/>
              <a:gd name="connsiteY1" fmla="*/ 9477 h 10000"/>
              <a:gd name="connsiteX2" fmla="*/ 38 w 9962"/>
              <a:gd name="connsiteY2" fmla="*/ 10000 h 10000"/>
              <a:gd name="connsiteX3" fmla="*/ 748 w 9962"/>
              <a:gd name="connsiteY3" fmla="*/ 10000 h 10000"/>
              <a:gd name="connsiteX4" fmla="*/ 785 w 9962"/>
              <a:gd name="connsiteY4" fmla="*/ 9477 h 10000"/>
              <a:gd name="connsiteX5" fmla="*/ 785 w 9962"/>
              <a:gd name="connsiteY5" fmla="*/ 6131 h 10000"/>
              <a:gd name="connsiteX6" fmla="*/ 822 w 9962"/>
              <a:gd name="connsiteY6" fmla="*/ 5607 h 10000"/>
              <a:gd name="connsiteX7" fmla="*/ 2013 w 9962"/>
              <a:gd name="connsiteY7" fmla="*/ 5607 h 10000"/>
              <a:gd name="connsiteX8" fmla="*/ 2049 w 9962"/>
              <a:gd name="connsiteY8" fmla="*/ 6131 h 10000"/>
              <a:gd name="connsiteX9" fmla="*/ 2049 w 9962"/>
              <a:gd name="connsiteY9" fmla="*/ 9477 h 10000"/>
              <a:gd name="connsiteX10" fmla="*/ 2088 w 9962"/>
              <a:gd name="connsiteY10" fmla="*/ 10000 h 10000"/>
              <a:gd name="connsiteX11" fmla="*/ 2413 w 9962"/>
              <a:gd name="connsiteY11" fmla="*/ 10000 h 10000"/>
              <a:gd name="connsiteX12" fmla="*/ 2450 w 9962"/>
              <a:gd name="connsiteY12" fmla="*/ 9477 h 10000"/>
              <a:gd name="connsiteX13" fmla="*/ 2450 w 9962"/>
              <a:gd name="connsiteY13" fmla="*/ 7178 h 10000"/>
              <a:gd name="connsiteX14" fmla="*/ 2485 w 9962"/>
              <a:gd name="connsiteY14" fmla="*/ 6654 h 10000"/>
              <a:gd name="connsiteX15" fmla="*/ 2885 w 9962"/>
              <a:gd name="connsiteY15" fmla="*/ 6654 h 10000"/>
              <a:gd name="connsiteX16" fmla="*/ 2923 w 9962"/>
              <a:gd name="connsiteY16" fmla="*/ 7178 h 10000"/>
              <a:gd name="connsiteX17" fmla="*/ 2923 w 9962"/>
              <a:gd name="connsiteY17" fmla="*/ 8411 h 10000"/>
              <a:gd name="connsiteX18" fmla="*/ 2960 w 9962"/>
              <a:gd name="connsiteY18" fmla="*/ 8935 h 10000"/>
              <a:gd name="connsiteX19" fmla="*/ 5724 w 9962"/>
              <a:gd name="connsiteY19" fmla="*/ 8935 h 10000"/>
              <a:gd name="connsiteX20" fmla="*/ 5761 w 9962"/>
              <a:gd name="connsiteY20" fmla="*/ 8411 h 10000"/>
              <a:gd name="connsiteX21" fmla="*/ 5761 w 9962"/>
              <a:gd name="connsiteY21" fmla="*/ 523 h 10000"/>
              <a:gd name="connsiteX22" fmla="*/ 5798 w 9962"/>
              <a:gd name="connsiteY22" fmla="*/ 0 h 10000"/>
              <a:gd name="connsiteX23" fmla="*/ 6709 w 9962"/>
              <a:gd name="connsiteY23" fmla="*/ 0 h 10000"/>
              <a:gd name="connsiteX24" fmla="*/ 6747 w 9962"/>
              <a:gd name="connsiteY24" fmla="*/ 523 h 10000"/>
              <a:gd name="connsiteX25" fmla="*/ 6747 w 9962"/>
              <a:gd name="connsiteY25" fmla="*/ 7159 h 10000"/>
              <a:gd name="connsiteX26" fmla="*/ 6783 w 9962"/>
              <a:gd name="connsiteY26" fmla="*/ 7682 h 10000"/>
              <a:gd name="connsiteX27" fmla="*/ 8170 w 9962"/>
              <a:gd name="connsiteY27" fmla="*/ 7682 h 10000"/>
              <a:gd name="connsiteX28" fmla="*/ 8207 w 9962"/>
              <a:gd name="connsiteY28" fmla="*/ 7159 h 10000"/>
              <a:gd name="connsiteX29" fmla="*/ 8207 w 9962"/>
              <a:gd name="connsiteY29" fmla="*/ 2075 h 10000"/>
              <a:gd name="connsiteX30" fmla="*/ 8244 w 9962"/>
              <a:gd name="connsiteY30" fmla="*/ 1551 h 10000"/>
              <a:gd name="connsiteX31" fmla="*/ 9962 w 9962"/>
              <a:gd name="connsiteY31" fmla="*/ 1551 h 10000"/>
              <a:gd name="connsiteX0" fmla="*/ 0 w 10000"/>
              <a:gd name="connsiteY0" fmla="*/ 9477 h 10000"/>
              <a:gd name="connsiteX1" fmla="*/ 38 w 10000"/>
              <a:gd name="connsiteY1" fmla="*/ 10000 h 10000"/>
              <a:gd name="connsiteX2" fmla="*/ 751 w 10000"/>
              <a:gd name="connsiteY2" fmla="*/ 10000 h 10000"/>
              <a:gd name="connsiteX3" fmla="*/ 788 w 10000"/>
              <a:gd name="connsiteY3" fmla="*/ 9477 h 10000"/>
              <a:gd name="connsiteX4" fmla="*/ 788 w 10000"/>
              <a:gd name="connsiteY4" fmla="*/ 6131 h 10000"/>
              <a:gd name="connsiteX5" fmla="*/ 825 w 10000"/>
              <a:gd name="connsiteY5" fmla="*/ 5607 h 10000"/>
              <a:gd name="connsiteX6" fmla="*/ 2021 w 10000"/>
              <a:gd name="connsiteY6" fmla="*/ 5607 h 10000"/>
              <a:gd name="connsiteX7" fmla="*/ 2057 w 10000"/>
              <a:gd name="connsiteY7" fmla="*/ 6131 h 10000"/>
              <a:gd name="connsiteX8" fmla="*/ 2057 w 10000"/>
              <a:gd name="connsiteY8" fmla="*/ 9477 h 10000"/>
              <a:gd name="connsiteX9" fmla="*/ 2096 w 10000"/>
              <a:gd name="connsiteY9" fmla="*/ 10000 h 10000"/>
              <a:gd name="connsiteX10" fmla="*/ 2422 w 10000"/>
              <a:gd name="connsiteY10" fmla="*/ 10000 h 10000"/>
              <a:gd name="connsiteX11" fmla="*/ 2459 w 10000"/>
              <a:gd name="connsiteY11" fmla="*/ 9477 h 10000"/>
              <a:gd name="connsiteX12" fmla="*/ 2459 w 10000"/>
              <a:gd name="connsiteY12" fmla="*/ 7178 h 10000"/>
              <a:gd name="connsiteX13" fmla="*/ 2494 w 10000"/>
              <a:gd name="connsiteY13" fmla="*/ 6654 h 10000"/>
              <a:gd name="connsiteX14" fmla="*/ 2896 w 10000"/>
              <a:gd name="connsiteY14" fmla="*/ 6654 h 10000"/>
              <a:gd name="connsiteX15" fmla="*/ 2934 w 10000"/>
              <a:gd name="connsiteY15" fmla="*/ 7178 h 10000"/>
              <a:gd name="connsiteX16" fmla="*/ 2934 w 10000"/>
              <a:gd name="connsiteY16" fmla="*/ 8411 h 10000"/>
              <a:gd name="connsiteX17" fmla="*/ 2971 w 10000"/>
              <a:gd name="connsiteY17" fmla="*/ 8935 h 10000"/>
              <a:gd name="connsiteX18" fmla="*/ 5746 w 10000"/>
              <a:gd name="connsiteY18" fmla="*/ 8935 h 10000"/>
              <a:gd name="connsiteX19" fmla="*/ 5783 w 10000"/>
              <a:gd name="connsiteY19" fmla="*/ 8411 h 10000"/>
              <a:gd name="connsiteX20" fmla="*/ 5783 w 10000"/>
              <a:gd name="connsiteY20" fmla="*/ 523 h 10000"/>
              <a:gd name="connsiteX21" fmla="*/ 5820 w 10000"/>
              <a:gd name="connsiteY21" fmla="*/ 0 h 10000"/>
              <a:gd name="connsiteX22" fmla="*/ 6735 w 10000"/>
              <a:gd name="connsiteY22" fmla="*/ 0 h 10000"/>
              <a:gd name="connsiteX23" fmla="*/ 6773 w 10000"/>
              <a:gd name="connsiteY23" fmla="*/ 523 h 10000"/>
              <a:gd name="connsiteX24" fmla="*/ 6773 w 10000"/>
              <a:gd name="connsiteY24" fmla="*/ 7159 h 10000"/>
              <a:gd name="connsiteX25" fmla="*/ 6809 w 10000"/>
              <a:gd name="connsiteY25" fmla="*/ 7682 h 10000"/>
              <a:gd name="connsiteX26" fmla="*/ 8201 w 10000"/>
              <a:gd name="connsiteY26" fmla="*/ 7682 h 10000"/>
              <a:gd name="connsiteX27" fmla="*/ 8238 w 10000"/>
              <a:gd name="connsiteY27" fmla="*/ 7159 h 10000"/>
              <a:gd name="connsiteX28" fmla="*/ 8238 w 10000"/>
              <a:gd name="connsiteY28" fmla="*/ 2075 h 10000"/>
              <a:gd name="connsiteX29" fmla="*/ 8275 w 10000"/>
              <a:gd name="connsiteY29" fmla="*/ 1551 h 10000"/>
              <a:gd name="connsiteX30" fmla="*/ 10000 w 10000"/>
              <a:gd name="connsiteY30" fmla="*/ 1551 h 10000"/>
              <a:gd name="connsiteX0" fmla="*/ 0 w 9962"/>
              <a:gd name="connsiteY0" fmla="*/ 10000 h 10000"/>
              <a:gd name="connsiteX1" fmla="*/ 713 w 9962"/>
              <a:gd name="connsiteY1" fmla="*/ 10000 h 10000"/>
              <a:gd name="connsiteX2" fmla="*/ 750 w 9962"/>
              <a:gd name="connsiteY2" fmla="*/ 9477 h 10000"/>
              <a:gd name="connsiteX3" fmla="*/ 750 w 9962"/>
              <a:gd name="connsiteY3" fmla="*/ 6131 h 10000"/>
              <a:gd name="connsiteX4" fmla="*/ 787 w 9962"/>
              <a:gd name="connsiteY4" fmla="*/ 5607 h 10000"/>
              <a:gd name="connsiteX5" fmla="*/ 1983 w 9962"/>
              <a:gd name="connsiteY5" fmla="*/ 5607 h 10000"/>
              <a:gd name="connsiteX6" fmla="*/ 2019 w 9962"/>
              <a:gd name="connsiteY6" fmla="*/ 6131 h 10000"/>
              <a:gd name="connsiteX7" fmla="*/ 2019 w 9962"/>
              <a:gd name="connsiteY7" fmla="*/ 9477 h 10000"/>
              <a:gd name="connsiteX8" fmla="*/ 2058 w 9962"/>
              <a:gd name="connsiteY8" fmla="*/ 10000 h 10000"/>
              <a:gd name="connsiteX9" fmla="*/ 2384 w 9962"/>
              <a:gd name="connsiteY9" fmla="*/ 10000 h 10000"/>
              <a:gd name="connsiteX10" fmla="*/ 2421 w 9962"/>
              <a:gd name="connsiteY10" fmla="*/ 9477 h 10000"/>
              <a:gd name="connsiteX11" fmla="*/ 2421 w 9962"/>
              <a:gd name="connsiteY11" fmla="*/ 7178 h 10000"/>
              <a:gd name="connsiteX12" fmla="*/ 2456 w 9962"/>
              <a:gd name="connsiteY12" fmla="*/ 6654 h 10000"/>
              <a:gd name="connsiteX13" fmla="*/ 2858 w 9962"/>
              <a:gd name="connsiteY13" fmla="*/ 6654 h 10000"/>
              <a:gd name="connsiteX14" fmla="*/ 2896 w 9962"/>
              <a:gd name="connsiteY14" fmla="*/ 7178 h 10000"/>
              <a:gd name="connsiteX15" fmla="*/ 2896 w 9962"/>
              <a:gd name="connsiteY15" fmla="*/ 8411 h 10000"/>
              <a:gd name="connsiteX16" fmla="*/ 2933 w 9962"/>
              <a:gd name="connsiteY16" fmla="*/ 8935 h 10000"/>
              <a:gd name="connsiteX17" fmla="*/ 5708 w 9962"/>
              <a:gd name="connsiteY17" fmla="*/ 8935 h 10000"/>
              <a:gd name="connsiteX18" fmla="*/ 5745 w 9962"/>
              <a:gd name="connsiteY18" fmla="*/ 8411 h 10000"/>
              <a:gd name="connsiteX19" fmla="*/ 5745 w 9962"/>
              <a:gd name="connsiteY19" fmla="*/ 523 h 10000"/>
              <a:gd name="connsiteX20" fmla="*/ 5782 w 9962"/>
              <a:gd name="connsiteY20" fmla="*/ 0 h 10000"/>
              <a:gd name="connsiteX21" fmla="*/ 6697 w 9962"/>
              <a:gd name="connsiteY21" fmla="*/ 0 h 10000"/>
              <a:gd name="connsiteX22" fmla="*/ 6735 w 9962"/>
              <a:gd name="connsiteY22" fmla="*/ 523 h 10000"/>
              <a:gd name="connsiteX23" fmla="*/ 6735 w 9962"/>
              <a:gd name="connsiteY23" fmla="*/ 7159 h 10000"/>
              <a:gd name="connsiteX24" fmla="*/ 6771 w 9962"/>
              <a:gd name="connsiteY24" fmla="*/ 7682 h 10000"/>
              <a:gd name="connsiteX25" fmla="*/ 8163 w 9962"/>
              <a:gd name="connsiteY25" fmla="*/ 7682 h 10000"/>
              <a:gd name="connsiteX26" fmla="*/ 8200 w 9962"/>
              <a:gd name="connsiteY26" fmla="*/ 7159 h 10000"/>
              <a:gd name="connsiteX27" fmla="*/ 8200 w 9962"/>
              <a:gd name="connsiteY27" fmla="*/ 2075 h 10000"/>
              <a:gd name="connsiteX28" fmla="*/ 8237 w 9962"/>
              <a:gd name="connsiteY28" fmla="*/ 1551 h 10000"/>
              <a:gd name="connsiteX29" fmla="*/ 9962 w 9962"/>
              <a:gd name="connsiteY29" fmla="*/ 1551 h 10000"/>
              <a:gd name="connsiteX0" fmla="*/ 0 w 9284"/>
              <a:gd name="connsiteY0" fmla="*/ 10000 h 10000"/>
              <a:gd name="connsiteX1" fmla="*/ 37 w 9284"/>
              <a:gd name="connsiteY1" fmla="*/ 9477 h 10000"/>
              <a:gd name="connsiteX2" fmla="*/ 37 w 9284"/>
              <a:gd name="connsiteY2" fmla="*/ 6131 h 10000"/>
              <a:gd name="connsiteX3" fmla="*/ 74 w 9284"/>
              <a:gd name="connsiteY3" fmla="*/ 5607 h 10000"/>
              <a:gd name="connsiteX4" fmla="*/ 1275 w 9284"/>
              <a:gd name="connsiteY4" fmla="*/ 5607 h 10000"/>
              <a:gd name="connsiteX5" fmla="*/ 1311 w 9284"/>
              <a:gd name="connsiteY5" fmla="*/ 6131 h 10000"/>
              <a:gd name="connsiteX6" fmla="*/ 1311 w 9284"/>
              <a:gd name="connsiteY6" fmla="*/ 9477 h 10000"/>
              <a:gd name="connsiteX7" fmla="*/ 1350 w 9284"/>
              <a:gd name="connsiteY7" fmla="*/ 10000 h 10000"/>
              <a:gd name="connsiteX8" fmla="*/ 1677 w 9284"/>
              <a:gd name="connsiteY8" fmla="*/ 10000 h 10000"/>
              <a:gd name="connsiteX9" fmla="*/ 1714 w 9284"/>
              <a:gd name="connsiteY9" fmla="*/ 9477 h 10000"/>
              <a:gd name="connsiteX10" fmla="*/ 1714 w 9284"/>
              <a:gd name="connsiteY10" fmla="*/ 7178 h 10000"/>
              <a:gd name="connsiteX11" fmla="*/ 1749 w 9284"/>
              <a:gd name="connsiteY11" fmla="*/ 6654 h 10000"/>
              <a:gd name="connsiteX12" fmla="*/ 2153 w 9284"/>
              <a:gd name="connsiteY12" fmla="*/ 6654 h 10000"/>
              <a:gd name="connsiteX13" fmla="*/ 2191 w 9284"/>
              <a:gd name="connsiteY13" fmla="*/ 7178 h 10000"/>
              <a:gd name="connsiteX14" fmla="*/ 2191 w 9284"/>
              <a:gd name="connsiteY14" fmla="*/ 8411 h 10000"/>
              <a:gd name="connsiteX15" fmla="*/ 2228 w 9284"/>
              <a:gd name="connsiteY15" fmla="*/ 8935 h 10000"/>
              <a:gd name="connsiteX16" fmla="*/ 5014 w 9284"/>
              <a:gd name="connsiteY16" fmla="*/ 8935 h 10000"/>
              <a:gd name="connsiteX17" fmla="*/ 5051 w 9284"/>
              <a:gd name="connsiteY17" fmla="*/ 8411 h 10000"/>
              <a:gd name="connsiteX18" fmla="*/ 5051 w 9284"/>
              <a:gd name="connsiteY18" fmla="*/ 523 h 10000"/>
              <a:gd name="connsiteX19" fmla="*/ 5088 w 9284"/>
              <a:gd name="connsiteY19" fmla="*/ 0 h 10000"/>
              <a:gd name="connsiteX20" fmla="*/ 6007 w 9284"/>
              <a:gd name="connsiteY20" fmla="*/ 0 h 10000"/>
              <a:gd name="connsiteX21" fmla="*/ 6045 w 9284"/>
              <a:gd name="connsiteY21" fmla="*/ 523 h 10000"/>
              <a:gd name="connsiteX22" fmla="*/ 6045 w 9284"/>
              <a:gd name="connsiteY22" fmla="*/ 7159 h 10000"/>
              <a:gd name="connsiteX23" fmla="*/ 6081 w 9284"/>
              <a:gd name="connsiteY23" fmla="*/ 7682 h 10000"/>
              <a:gd name="connsiteX24" fmla="*/ 7478 w 9284"/>
              <a:gd name="connsiteY24" fmla="*/ 7682 h 10000"/>
              <a:gd name="connsiteX25" fmla="*/ 7515 w 9284"/>
              <a:gd name="connsiteY25" fmla="*/ 7159 h 10000"/>
              <a:gd name="connsiteX26" fmla="*/ 7515 w 9284"/>
              <a:gd name="connsiteY26" fmla="*/ 2075 h 10000"/>
              <a:gd name="connsiteX27" fmla="*/ 7552 w 9284"/>
              <a:gd name="connsiteY27" fmla="*/ 1551 h 10000"/>
              <a:gd name="connsiteX28" fmla="*/ 9284 w 9284"/>
              <a:gd name="connsiteY28" fmla="*/ 1551 h 10000"/>
              <a:gd name="connsiteX0" fmla="*/ 0 w 9960"/>
              <a:gd name="connsiteY0" fmla="*/ 9477 h 10000"/>
              <a:gd name="connsiteX1" fmla="*/ 0 w 9960"/>
              <a:gd name="connsiteY1" fmla="*/ 6131 h 10000"/>
              <a:gd name="connsiteX2" fmla="*/ 40 w 9960"/>
              <a:gd name="connsiteY2" fmla="*/ 5607 h 10000"/>
              <a:gd name="connsiteX3" fmla="*/ 1333 w 9960"/>
              <a:gd name="connsiteY3" fmla="*/ 5607 h 10000"/>
              <a:gd name="connsiteX4" fmla="*/ 1372 w 9960"/>
              <a:gd name="connsiteY4" fmla="*/ 6131 h 10000"/>
              <a:gd name="connsiteX5" fmla="*/ 1372 w 9960"/>
              <a:gd name="connsiteY5" fmla="*/ 9477 h 10000"/>
              <a:gd name="connsiteX6" fmla="*/ 1414 w 9960"/>
              <a:gd name="connsiteY6" fmla="*/ 10000 h 10000"/>
              <a:gd name="connsiteX7" fmla="*/ 1766 w 9960"/>
              <a:gd name="connsiteY7" fmla="*/ 10000 h 10000"/>
              <a:gd name="connsiteX8" fmla="*/ 1806 w 9960"/>
              <a:gd name="connsiteY8" fmla="*/ 9477 h 10000"/>
              <a:gd name="connsiteX9" fmla="*/ 1806 w 9960"/>
              <a:gd name="connsiteY9" fmla="*/ 7178 h 10000"/>
              <a:gd name="connsiteX10" fmla="*/ 1844 w 9960"/>
              <a:gd name="connsiteY10" fmla="*/ 6654 h 10000"/>
              <a:gd name="connsiteX11" fmla="*/ 2279 w 9960"/>
              <a:gd name="connsiteY11" fmla="*/ 6654 h 10000"/>
              <a:gd name="connsiteX12" fmla="*/ 2320 w 9960"/>
              <a:gd name="connsiteY12" fmla="*/ 7178 h 10000"/>
              <a:gd name="connsiteX13" fmla="*/ 2320 w 9960"/>
              <a:gd name="connsiteY13" fmla="*/ 8411 h 10000"/>
              <a:gd name="connsiteX14" fmla="*/ 2360 w 9960"/>
              <a:gd name="connsiteY14" fmla="*/ 8935 h 10000"/>
              <a:gd name="connsiteX15" fmla="*/ 5361 w 9960"/>
              <a:gd name="connsiteY15" fmla="*/ 8935 h 10000"/>
              <a:gd name="connsiteX16" fmla="*/ 5401 w 9960"/>
              <a:gd name="connsiteY16" fmla="*/ 8411 h 10000"/>
              <a:gd name="connsiteX17" fmla="*/ 5401 w 9960"/>
              <a:gd name="connsiteY17" fmla="*/ 523 h 10000"/>
              <a:gd name="connsiteX18" fmla="*/ 5440 w 9960"/>
              <a:gd name="connsiteY18" fmla="*/ 0 h 10000"/>
              <a:gd name="connsiteX19" fmla="*/ 6430 w 9960"/>
              <a:gd name="connsiteY19" fmla="*/ 0 h 10000"/>
              <a:gd name="connsiteX20" fmla="*/ 6471 w 9960"/>
              <a:gd name="connsiteY20" fmla="*/ 523 h 10000"/>
              <a:gd name="connsiteX21" fmla="*/ 6471 w 9960"/>
              <a:gd name="connsiteY21" fmla="*/ 7159 h 10000"/>
              <a:gd name="connsiteX22" fmla="*/ 6510 w 9960"/>
              <a:gd name="connsiteY22" fmla="*/ 7682 h 10000"/>
              <a:gd name="connsiteX23" fmla="*/ 8015 w 9960"/>
              <a:gd name="connsiteY23" fmla="*/ 7682 h 10000"/>
              <a:gd name="connsiteX24" fmla="*/ 8055 w 9960"/>
              <a:gd name="connsiteY24" fmla="*/ 7159 h 10000"/>
              <a:gd name="connsiteX25" fmla="*/ 8055 w 9960"/>
              <a:gd name="connsiteY25" fmla="*/ 2075 h 10000"/>
              <a:gd name="connsiteX26" fmla="*/ 8094 w 9960"/>
              <a:gd name="connsiteY26" fmla="*/ 1551 h 10000"/>
              <a:gd name="connsiteX27" fmla="*/ 9960 w 9960"/>
              <a:gd name="connsiteY27" fmla="*/ 1551 h 10000"/>
              <a:gd name="connsiteX0" fmla="*/ 0 w 10000"/>
              <a:gd name="connsiteY0" fmla="*/ 6131 h 10000"/>
              <a:gd name="connsiteX1" fmla="*/ 40 w 10000"/>
              <a:gd name="connsiteY1" fmla="*/ 5607 h 10000"/>
              <a:gd name="connsiteX2" fmla="*/ 1338 w 10000"/>
              <a:gd name="connsiteY2" fmla="*/ 5607 h 10000"/>
              <a:gd name="connsiteX3" fmla="*/ 1378 w 10000"/>
              <a:gd name="connsiteY3" fmla="*/ 6131 h 10000"/>
              <a:gd name="connsiteX4" fmla="*/ 1378 w 10000"/>
              <a:gd name="connsiteY4" fmla="*/ 9477 h 10000"/>
              <a:gd name="connsiteX5" fmla="*/ 1420 w 10000"/>
              <a:gd name="connsiteY5" fmla="*/ 10000 h 10000"/>
              <a:gd name="connsiteX6" fmla="*/ 1773 w 10000"/>
              <a:gd name="connsiteY6" fmla="*/ 10000 h 10000"/>
              <a:gd name="connsiteX7" fmla="*/ 1813 w 10000"/>
              <a:gd name="connsiteY7" fmla="*/ 9477 h 10000"/>
              <a:gd name="connsiteX8" fmla="*/ 1813 w 10000"/>
              <a:gd name="connsiteY8" fmla="*/ 7178 h 10000"/>
              <a:gd name="connsiteX9" fmla="*/ 1851 w 10000"/>
              <a:gd name="connsiteY9" fmla="*/ 6654 h 10000"/>
              <a:gd name="connsiteX10" fmla="*/ 2288 w 10000"/>
              <a:gd name="connsiteY10" fmla="*/ 6654 h 10000"/>
              <a:gd name="connsiteX11" fmla="*/ 2329 w 10000"/>
              <a:gd name="connsiteY11" fmla="*/ 7178 h 10000"/>
              <a:gd name="connsiteX12" fmla="*/ 2329 w 10000"/>
              <a:gd name="connsiteY12" fmla="*/ 8411 h 10000"/>
              <a:gd name="connsiteX13" fmla="*/ 2369 w 10000"/>
              <a:gd name="connsiteY13" fmla="*/ 8935 h 10000"/>
              <a:gd name="connsiteX14" fmla="*/ 5383 w 10000"/>
              <a:gd name="connsiteY14" fmla="*/ 8935 h 10000"/>
              <a:gd name="connsiteX15" fmla="*/ 5423 w 10000"/>
              <a:gd name="connsiteY15" fmla="*/ 8411 h 10000"/>
              <a:gd name="connsiteX16" fmla="*/ 5423 w 10000"/>
              <a:gd name="connsiteY16" fmla="*/ 523 h 10000"/>
              <a:gd name="connsiteX17" fmla="*/ 5462 w 10000"/>
              <a:gd name="connsiteY17" fmla="*/ 0 h 10000"/>
              <a:gd name="connsiteX18" fmla="*/ 6456 w 10000"/>
              <a:gd name="connsiteY18" fmla="*/ 0 h 10000"/>
              <a:gd name="connsiteX19" fmla="*/ 6497 w 10000"/>
              <a:gd name="connsiteY19" fmla="*/ 523 h 10000"/>
              <a:gd name="connsiteX20" fmla="*/ 6497 w 10000"/>
              <a:gd name="connsiteY20" fmla="*/ 7159 h 10000"/>
              <a:gd name="connsiteX21" fmla="*/ 6536 w 10000"/>
              <a:gd name="connsiteY21" fmla="*/ 7682 h 10000"/>
              <a:gd name="connsiteX22" fmla="*/ 8047 w 10000"/>
              <a:gd name="connsiteY22" fmla="*/ 7682 h 10000"/>
              <a:gd name="connsiteX23" fmla="*/ 8087 w 10000"/>
              <a:gd name="connsiteY23" fmla="*/ 7159 h 10000"/>
              <a:gd name="connsiteX24" fmla="*/ 8087 w 10000"/>
              <a:gd name="connsiteY24" fmla="*/ 2075 h 10000"/>
              <a:gd name="connsiteX25" fmla="*/ 8127 w 10000"/>
              <a:gd name="connsiteY25" fmla="*/ 1551 h 10000"/>
              <a:gd name="connsiteX26" fmla="*/ 10000 w 10000"/>
              <a:gd name="connsiteY26" fmla="*/ 1551 h 10000"/>
              <a:gd name="connsiteX0" fmla="*/ 0 w 8127"/>
              <a:gd name="connsiteY0" fmla="*/ 6131 h 10000"/>
              <a:gd name="connsiteX1" fmla="*/ 40 w 8127"/>
              <a:gd name="connsiteY1" fmla="*/ 5607 h 10000"/>
              <a:gd name="connsiteX2" fmla="*/ 1338 w 8127"/>
              <a:gd name="connsiteY2" fmla="*/ 5607 h 10000"/>
              <a:gd name="connsiteX3" fmla="*/ 1378 w 8127"/>
              <a:gd name="connsiteY3" fmla="*/ 6131 h 10000"/>
              <a:gd name="connsiteX4" fmla="*/ 1378 w 8127"/>
              <a:gd name="connsiteY4" fmla="*/ 9477 h 10000"/>
              <a:gd name="connsiteX5" fmla="*/ 1420 w 8127"/>
              <a:gd name="connsiteY5" fmla="*/ 10000 h 10000"/>
              <a:gd name="connsiteX6" fmla="*/ 1773 w 8127"/>
              <a:gd name="connsiteY6" fmla="*/ 10000 h 10000"/>
              <a:gd name="connsiteX7" fmla="*/ 1813 w 8127"/>
              <a:gd name="connsiteY7" fmla="*/ 9477 h 10000"/>
              <a:gd name="connsiteX8" fmla="*/ 1813 w 8127"/>
              <a:gd name="connsiteY8" fmla="*/ 7178 h 10000"/>
              <a:gd name="connsiteX9" fmla="*/ 1851 w 8127"/>
              <a:gd name="connsiteY9" fmla="*/ 6654 h 10000"/>
              <a:gd name="connsiteX10" fmla="*/ 2288 w 8127"/>
              <a:gd name="connsiteY10" fmla="*/ 6654 h 10000"/>
              <a:gd name="connsiteX11" fmla="*/ 2329 w 8127"/>
              <a:gd name="connsiteY11" fmla="*/ 7178 h 10000"/>
              <a:gd name="connsiteX12" fmla="*/ 2329 w 8127"/>
              <a:gd name="connsiteY12" fmla="*/ 8411 h 10000"/>
              <a:gd name="connsiteX13" fmla="*/ 2369 w 8127"/>
              <a:gd name="connsiteY13" fmla="*/ 8935 h 10000"/>
              <a:gd name="connsiteX14" fmla="*/ 5383 w 8127"/>
              <a:gd name="connsiteY14" fmla="*/ 8935 h 10000"/>
              <a:gd name="connsiteX15" fmla="*/ 5423 w 8127"/>
              <a:gd name="connsiteY15" fmla="*/ 8411 h 10000"/>
              <a:gd name="connsiteX16" fmla="*/ 5423 w 8127"/>
              <a:gd name="connsiteY16" fmla="*/ 523 h 10000"/>
              <a:gd name="connsiteX17" fmla="*/ 5462 w 8127"/>
              <a:gd name="connsiteY17" fmla="*/ 0 h 10000"/>
              <a:gd name="connsiteX18" fmla="*/ 6456 w 8127"/>
              <a:gd name="connsiteY18" fmla="*/ 0 h 10000"/>
              <a:gd name="connsiteX19" fmla="*/ 6497 w 8127"/>
              <a:gd name="connsiteY19" fmla="*/ 523 h 10000"/>
              <a:gd name="connsiteX20" fmla="*/ 6497 w 8127"/>
              <a:gd name="connsiteY20" fmla="*/ 7159 h 10000"/>
              <a:gd name="connsiteX21" fmla="*/ 6536 w 8127"/>
              <a:gd name="connsiteY21" fmla="*/ 7682 h 10000"/>
              <a:gd name="connsiteX22" fmla="*/ 8047 w 8127"/>
              <a:gd name="connsiteY22" fmla="*/ 7682 h 10000"/>
              <a:gd name="connsiteX23" fmla="*/ 8087 w 8127"/>
              <a:gd name="connsiteY23" fmla="*/ 7159 h 10000"/>
              <a:gd name="connsiteX24" fmla="*/ 8087 w 8127"/>
              <a:gd name="connsiteY24" fmla="*/ 2075 h 10000"/>
              <a:gd name="connsiteX25" fmla="*/ 8127 w 8127"/>
              <a:gd name="connsiteY25" fmla="*/ 1551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46 w 9951"/>
              <a:gd name="connsiteY2" fmla="*/ 5607 h 10000"/>
              <a:gd name="connsiteX3" fmla="*/ 1696 w 9951"/>
              <a:gd name="connsiteY3" fmla="*/ 6131 h 10000"/>
              <a:gd name="connsiteX4" fmla="*/ 1696 w 9951"/>
              <a:gd name="connsiteY4" fmla="*/ 9477 h 10000"/>
              <a:gd name="connsiteX5" fmla="*/ 1747 w 9951"/>
              <a:gd name="connsiteY5" fmla="*/ 10000 h 10000"/>
              <a:gd name="connsiteX6" fmla="*/ 2182 w 9951"/>
              <a:gd name="connsiteY6" fmla="*/ 10000 h 10000"/>
              <a:gd name="connsiteX7" fmla="*/ 2231 w 9951"/>
              <a:gd name="connsiteY7" fmla="*/ 9477 h 10000"/>
              <a:gd name="connsiteX8" fmla="*/ 2231 w 9951"/>
              <a:gd name="connsiteY8" fmla="*/ 7178 h 10000"/>
              <a:gd name="connsiteX9" fmla="*/ 2278 w 9951"/>
              <a:gd name="connsiteY9" fmla="*/ 6654 h 10000"/>
              <a:gd name="connsiteX10" fmla="*/ 2815 w 9951"/>
              <a:gd name="connsiteY10" fmla="*/ 6654 h 10000"/>
              <a:gd name="connsiteX11" fmla="*/ 2866 w 9951"/>
              <a:gd name="connsiteY11" fmla="*/ 7178 h 10000"/>
              <a:gd name="connsiteX12" fmla="*/ 2866 w 9951"/>
              <a:gd name="connsiteY12" fmla="*/ 8411 h 10000"/>
              <a:gd name="connsiteX13" fmla="*/ 2915 w 9951"/>
              <a:gd name="connsiteY13" fmla="*/ 8935 h 10000"/>
              <a:gd name="connsiteX14" fmla="*/ 6624 w 9951"/>
              <a:gd name="connsiteY14" fmla="*/ 8935 h 10000"/>
              <a:gd name="connsiteX15" fmla="*/ 6673 w 9951"/>
              <a:gd name="connsiteY15" fmla="*/ 8411 h 10000"/>
              <a:gd name="connsiteX16" fmla="*/ 6673 w 9951"/>
              <a:gd name="connsiteY16" fmla="*/ 523 h 10000"/>
              <a:gd name="connsiteX17" fmla="*/ 6721 w 9951"/>
              <a:gd name="connsiteY17" fmla="*/ 0 h 10000"/>
              <a:gd name="connsiteX18" fmla="*/ 7944 w 9951"/>
              <a:gd name="connsiteY18" fmla="*/ 0 h 10000"/>
              <a:gd name="connsiteX19" fmla="*/ 7994 w 9951"/>
              <a:gd name="connsiteY19" fmla="*/ 523 h 10000"/>
              <a:gd name="connsiteX20" fmla="*/ 7994 w 9951"/>
              <a:gd name="connsiteY20" fmla="*/ 7159 h 10000"/>
              <a:gd name="connsiteX21" fmla="*/ 8042 w 9951"/>
              <a:gd name="connsiteY21" fmla="*/ 7682 h 10000"/>
              <a:gd name="connsiteX22" fmla="*/ 9902 w 9951"/>
              <a:gd name="connsiteY22" fmla="*/ 7682 h 10000"/>
              <a:gd name="connsiteX23" fmla="*/ 9951 w 9951"/>
              <a:gd name="connsiteY23" fmla="*/ 7159 h 10000"/>
              <a:gd name="connsiteX24" fmla="*/ 9951 w 9951"/>
              <a:gd name="connsiteY24" fmla="*/ 2075 h 10000"/>
              <a:gd name="connsiteX0" fmla="*/ 0 w 10000"/>
              <a:gd name="connsiteY0" fmla="*/ 6131 h 10000"/>
              <a:gd name="connsiteX1" fmla="*/ 49 w 10000"/>
              <a:gd name="connsiteY1" fmla="*/ 5607 h 10000"/>
              <a:gd name="connsiteX2" fmla="*/ 1654 w 10000"/>
              <a:gd name="connsiteY2" fmla="*/ 5607 h 10000"/>
              <a:gd name="connsiteX3" fmla="*/ 1704 w 10000"/>
              <a:gd name="connsiteY3" fmla="*/ 6131 h 10000"/>
              <a:gd name="connsiteX4" fmla="*/ 1704 w 10000"/>
              <a:gd name="connsiteY4" fmla="*/ 9477 h 10000"/>
              <a:gd name="connsiteX5" fmla="*/ 1756 w 10000"/>
              <a:gd name="connsiteY5" fmla="*/ 10000 h 10000"/>
              <a:gd name="connsiteX6" fmla="*/ 2193 w 10000"/>
              <a:gd name="connsiteY6" fmla="*/ 10000 h 10000"/>
              <a:gd name="connsiteX7" fmla="*/ 2242 w 10000"/>
              <a:gd name="connsiteY7" fmla="*/ 9477 h 10000"/>
              <a:gd name="connsiteX8" fmla="*/ 2242 w 10000"/>
              <a:gd name="connsiteY8" fmla="*/ 7178 h 10000"/>
              <a:gd name="connsiteX9" fmla="*/ 2289 w 10000"/>
              <a:gd name="connsiteY9" fmla="*/ 6654 h 10000"/>
              <a:gd name="connsiteX10" fmla="*/ 2829 w 10000"/>
              <a:gd name="connsiteY10" fmla="*/ 6654 h 10000"/>
              <a:gd name="connsiteX11" fmla="*/ 2880 w 10000"/>
              <a:gd name="connsiteY11" fmla="*/ 7178 h 10000"/>
              <a:gd name="connsiteX12" fmla="*/ 2880 w 10000"/>
              <a:gd name="connsiteY12" fmla="*/ 8411 h 10000"/>
              <a:gd name="connsiteX13" fmla="*/ 2929 w 10000"/>
              <a:gd name="connsiteY13" fmla="*/ 8935 h 10000"/>
              <a:gd name="connsiteX14" fmla="*/ 6657 w 10000"/>
              <a:gd name="connsiteY14" fmla="*/ 8935 h 10000"/>
              <a:gd name="connsiteX15" fmla="*/ 6706 w 10000"/>
              <a:gd name="connsiteY15" fmla="*/ 8411 h 10000"/>
              <a:gd name="connsiteX16" fmla="*/ 6706 w 10000"/>
              <a:gd name="connsiteY16" fmla="*/ 523 h 10000"/>
              <a:gd name="connsiteX17" fmla="*/ 6754 w 10000"/>
              <a:gd name="connsiteY17" fmla="*/ 0 h 10000"/>
              <a:gd name="connsiteX18" fmla="*/ 7983 w 10000"/>
              <a:gd name="connsiteY18" fmla="*/ 0 h 10000"/>
              <a:gd name="connsiteX19" fmla="*/ 8033 w 10000"/>
              <a:gd name="connsiteY19" fmla="*/ 523 h 10000"/>
              <a:gd name="connsiteX20" fmla="*/ 8033 w 10000"/>
              <a:gd name="connsiteY20" fmla="*/ 7159 h 10000"/>
              <a:gd name="connsiteX21" fmla="*/ 8082 w 10000"/>
              <a:gd name="connsiteY21" fmla="*/ 7682 h 10000"/>
              <a:gd name="connsiteX22" fmla="*/ 9951 w 10000"/>
              <a:gd name="connsiteY22" fmla="*/ 7682 h 10000"/>
              <a:gd name="connsiteX23" fmla="*/ 10000 w 10000"/>
              <a:gd name="connsiteY23" fmla="*/ 7159 h 10000"/>
              <a:gd name="connsiteX0" fmla="*/ 0 w 9951"/>
              <a:gd name="connsiteY0" fmla="*/ 6131 h 10000"/>
              <a:gd name="connsiteX1" fmla="*/ 49 w 9951"/>
              <a:gd name="connsiteY1" fmla="*/ 5607 h 10000"/>
              <a:gd name="connsiteX2" fmla="*/ 1654 w 9951"/>
              <a:gd name="connsiteY2" fmla="*/ 5607 h 10000"/>
              <a:gd name="connsiteX3" fmla="*/ 1704 w 9951"/>
              <a:gd name="connsiteY3" fmla="*/ 6131 h 10000"/>
              <a:gd name="connsiteX4" fmla="*/ 1704 w 9951"/>
              <a:gd name="connsiteY4" fmla="*/ 9477 h 10000"/>
              <a:gd name="connsiteX5" fmla="*/ 1756 w 9951"/>
              <a:gd name="connsiteY5" fmla="*/ 10000 h 10000"/>
              <a:gd name="connsiteX6" fmla="*/ 2193 w 9951"/>
              <a:gd name="connsiteY6" fmla="*/ 10000 h 10000"/>
              <a:gd name="connsiteX7" fmla="*/ 2242 w 9951"/>
              <a:gd name="connsiteY7" fmla="*/ 9477 h 10000"/>
              <a:gd name="connsiteX8" fmla="*/ 2242 w 9951"/>
              <a:gd name="connsiteY8" fmla="*/ 7178 h 10000"/>
              <a:gd name="connsiteX9" fmla="*/ 2289 w 9951"/>
              <a:gd name="connsiteY9" fmla="*/ 6654 h 10000"/>
              <a:gd name="connsiteX10" fmla="*/ 2829 w 9951"/>
              <a:gd name="connsiteY10" fmla="*/ 6654 h 10000"/>
              <a:gd name="connsiteX11" fmla="*/ 2880 w 9951"/>
              <a:gd name="connsiteY11" fmla="*/ 7178 h 10000"/>
              <a:gd name="connsiteX12" fmla="*/ 2880 w 9951"/>
              <a:gd name="connsiteY12" fmla="*/ 8411 h 10000"/>
              <a:gd name="connsiteX13" fmla="*/ 2929 w 9951"/>
              <a:gd name="connsiteY13" fmla="*/ 8935 h 10000"/>
              <a:gd name="connsiteX14" fmla="*/ 6657 w 9951"/>
              <a:gd name="connsiteY14" fmla="*/ 8935 h 10000"/>
              <a:gd name="connsiteX15" fmla="*/ 6706 w 9951"/>
              <a:gd name="connsiteY15" fmla="*/ 8411 h 10000"/>
              <a:gd name="connsiteX16" fmla="*/ 6706 w 9951"/>
              <a:gd name="connsiteY16" fmla="*/ 523 h 10000"/>
              <a:gd name="connsiteX17" fmla="*/ 6754 w 9951"/>
              <a:gd name="connsiteY17" fmla="*/ 0 h 10000"/>
              <a:gd name="connsiteX18" fmla="*/ 7983 w 9951"/>
              <a:gd name="connsiteY18" fmla="*/ 0 h 10000"/>
              <a:gd name="connsiteX19" fmla="*/ 8033 w 9951"/>
              <a:gd name="connsiteY19" fmla="*/ 523 h 10000"/>
              <a:gd name="connsiteX20" fmla="*/ 8033 w 9951"/>
              <a:gd name="connsiteY20" fmla="*/ 7159 h 10000"/>
              <a:gd name="connsiteX21" fmla="*/ 8082 w 9951"/>
              <a:gd name="connsiteY21" fmla="*/ 7682 h 10000"/>
              <a:gd name="connsiteX22" fmla="*/ 9951 w 9951"/>
              <a:gd name="connsiteY22" fmla="*/ 7682 h 10000"/>
              <a:gd name="connsiteX0" fmla="*/ 0 w 10000"/>
              <a:gd name="connsiteY0" fmla="*/ 6131 h 10000"/>
              <a:gd name="connsiteX1" fmla="*/ 1662 w 10000"/>
              <a:gd name="connsiteY1" fmla="*/ 5607 h 10000"/>
              <a:gd name="connsiteX2" fmla="*/ 1712 w 10000"/>
              <a:gd name="connsiteY2" fmla="*/ 6131 h 10000"/>
              <a:gd name="connsiteX3" fmla="*/ 1712 w 10000"/>
              <a:gd name="connsiteY3" fmla="*/ 9477 h 10000"/>
              <a:gd name="connsiteX4" fmla="*/ 1765 w 10000"/>
              <a:gd name="connsiteY4" fmla="*/ 10000 h 10000"/>
              <a:gd name="connsiteX5" fmla="*/ 2204 w 10000"/>
              <a:gd name="connsiteY5" fmla="*/ 10000 h 10000"/>
              <a:gd name="connsiteX6" fmla="*/ 2253 w 10000"/>
              <a:gd name="connsiteY6" fmla="*/ 9477 h 10000"/>
              <a:gd name="connsiteX7" fmla="*/ 2253 w 10000"/>
              <a:gd name="connsiteY7" fmla="*/ 7178 h 10000"/>
              <a:gd name="connsiteX8" fmla="*/ 2300 w 10000"/>
              <a:gd name="connsiteY8" fmla="*/ 6654 h 10000"/>
              <a:gd name="connsiteX9" fmla="*/ 2843 w 10000"/>
              <a:gd name="connsiteY9" fmla="*/ 6654 h 10000"/>
              <a:gd name="connsiteX10" fmla="*/ 2894 w 10000"/>
              <a:gd name="connsiteY10" fmla="*/ 7178 h 10000"/>
              <a:gd name="connsiteX11" fmla="*/ 2894 w 10000"/>
              <a:gd name="connsiteY11" fmla="*/ 8411 h 10000"/>
              <a:gd name="connsiteX12" fmla="*/ 2943 w 10000"/>
              <a:gd name="connsiteY12" fmla="*/ 8935 h 10000"/>
              <a:gd name="connsiteX13" fmla="*/ 6690 w 10000"/>
              <a:gd name="connsiteY13" fmla="*/ 8935 h 10000"/>
              <a:gd name="connsiteX14" fmla="*/ 6739 w 10000"/>
              <a:gd name="connsiteY14" fmla="*/ 8411 h 10000"/>
              <a:gd name="connsiteX15" fmla="*/ 6739 w 10000"/>
              <a:gd name="connsiteY15" fmla="*/ 523 h 10000"/>
              <a:gd name="connsiteX16" fmla="*/ 6787 w 10000"/>
              <a:gd name="connsiteY16" fmla="*/ 0 h 10000"/>
              <a:gd name="connsiteX17" fmla="*/ 8022 w 10000"/>
              <a:gd name="connsiteY17" fmla="*/ 0 h 10000"/>
              <a:gd name="connsiteX18" fmla="*/ 8073 w 10000"/>
              <a:gd name="connsiteY18" fmla="*/ 523 h 10000"/>
              <a:gd name="connsiteX19" fmla="*/ 8073 w 10000"/>
              <a:gd name="connsiteY19" fmla="*/ 7159 h 10000"/>
              <a:gd name="connsiteX20" fmla="*/ 8122 w 10000"/>
              <a:gd name="connsiteY20" fmla="*/ 7682 h 10000"/>
              <a:gd name="connsiteX21" fmla="*/ 10000 w 10000"/>
              <a:gd name="connsiteY21" fmla="*/ 7682 h 10000"/>
              <a:gd name="connsiteX0" fmla="*/ 0 w 8657"/>
              <a:gd name="connsiteY0" fmla="*/ 5687 h 10000"/>
              <a:gd name="connsiteX1" fmla="*/ 319 w 8657"/>
              <a:gd name="connsiteY1" fmla="*/ 5607 h 10000"/>
              <a:gd name="connsiteX2" fmla="*/ 369 w 8657"/>
              <a:gd name="connsiteY2" fmla="*/ 6131 h 10000"/>
              <a:gd name="connsiteX3" fmla="*/ 369 w 8657"/>
              <a:gd name="connsiteY3" fmla="*/ 9477 h 10000"/>
              <a:gd name="connsiteX4" fmla="*/ 422 w 8657"/>
              <a:gd name="connsiteY4" fmla="*/ 10000 h 10000"/>
              <a:gd name="connsiteX5" fmla="*/ 861 w 8657"/>
              <a:gd name="connsiteY5" fmla="*/ 10000 h 10000"/>
              <a:gd name="connsiteX6" fmla="*/ 910 w 8657"/>
              <a:gd name="connsiteY6" fmla="*/ 9477 h 10000"/>
              <a:gd name="connsiteX7" fmla="*/ 910 w 8657"/>
              <a:gd name="connsiteY7" fmla="*/ 7178 h 10000"/>
              <a:gd name="connsiteX8" fmla="*/ 957 w 8657"/>
              <a:gd name="connsiteY8" fmla="*/ 6654 h 10000"/>
              <a:gd name="connsiteX9" fmla="*/ 1500 w 8657"/>
              <a:gd name="connsiteY9" fmla="*/ 6654 h 10000"/>
              <a:gd name="connsiteX10" fmla="*/ 1551 w 8657"/>
              <a:gd name="connsiteY10" fmla="*/ 7178 h 10000"/>
              <a:gd name="connsiteX11" fmla="*/ 1551 w 8657"/>
              <a:gd name="connsiteY11" fmla="*/ 8411 h 10000"/>
              <a:gd name="connsiteX12" fmla="*/ 1600 w 8657"/>
              <a:gd name="connsiteY12" fmla="*/ 8935 h 10000"/>
              <a:gd name="connsiteX13" fmla="*/ 5347 w 8657"/>
              <a:gd name="connsiteY13" fmla="*/ 8935 h 10000"/>
              <a:gd name="connsiteX14" fmla="*/ 5396 w 8657"/>
              <a:gd name="connsiteY14" fmla="*/ 8411 h 10000"/>
              <a:gd name="connsiteX15" fmla="*/ 5396 w 8657"/>
              <a:gd name="connsiteY15" fmla="*/ 523 h 10000"/>
              <a:gd name="connsiteX16" fmla="*/ 5444 w 8657"/>
              <a:gd name="connsiteY16" fmla="*/ 0 h 10000"/>
              <a:gd name="connsiteX17" fmla="*/ 6679 w 8657"/>
              <a:gd name="connsiteY17" fmla="*/ 0 h 10000"/>
              <a:gd name="connsiteX18" fmla="*/ 6730 w 8657"/>
              <a:gd name="connsiteY18" fmla="*/ 523 h 10000"/>
              <a:gd name="connsiteX19" fmla="*/ 6730 w 8657"/>
              <a:gd name="connsiteY19" fmla="*/ 7159 h 10000"/>
              <a:gd name="connsiteX20" fmla="*/ 6779 w 8657"/>
              <a:gd name="connsiteY20" fmla="*/ 7682 h 10000"/>
              <a:gd name="connsiteX21" fmla="*/ 8657 w 8657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583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10000"/>
              <a:gd name="connsiteY0" fmla="*/ 5609 h 10000"/>
              <a:gd name="connsiteX1" fmla="*/ 368 w 10000"/>
              <a:gd name="connsiteY1" fmla="*/ 5607 h 10000"/>
              <a:gd name="connsiteX2" fmla="*/ 426 w 10000"/>
              <a:gd name="connsiteY2" fmla="*/ 6131 h 10000"/>
              <a:gd name="connsiteX3" fmla="*/ 426 w 10000"/>
              <a:gd name="connsiteY3" fmla="*/ 9477 h 10000"/>
              <a:gd name="connsiteX4" fmla="*/ 487 w 10000"/>
              <a:gd name="connsiteY4" fmla="*/ 10000 h 10000"/>
              <a:gd name="connsiteX5" fmla="*/ 995 w 10000"/>
              <a:gd name="connsiteY5" fmla="*/ 10000 h 10000"/>
              <a:gd name="connsiteX6" fmla="*/ 1051 w 10000"/>
              <a:gd name="connsiteY6" fmla="*/ 9477 h 10000"/>
              <a:gd name="connsiteX7" fmla="*/ 1051 w 10000"/>
              <a:gd name="connsiteY7" fmla="*/ 7178 h 10000"/>
              <a:gd name="connsiteX8" fmla="*/ 1105 w 10000"/>
              <a:gd name="connsiteY8" fmla="*/ 6654 h 10000"/>
              <a:gd name="connsiteX9" fmla="*/ 1733 w 10000"/>
              <a:gd name="connsiteY9" fmla="*/ 6654 h 10000"/>
              <a:gd name="connsiteX10" fmla="*/ 1792 w 10000"/>
              <a:gd name="connsiteY10" fmla="*/ 7178 h 10000"/>
              <a:gd name="connsiteX11" fmla="*/ 1792 w 10000"/>
              <a:gd name="connsiteY11" fmla="*/ 8411 h 10000"/>
              <a:gd name="connsiteX12" fmla="*/ 1848 w 10000"/>
              <a:gd name="connsiteY12" fmla="*/ 8935 h 10000"/>
              <a:gd name="connsiteX13" fmla="*/ 6177 w 10000"/>
              <a:gd name="connsiteY13" fmla="*/ 8935 h 10000"/>
              <a:gd name="connsiteX14" fmla="*/ 6233 w 10000"/>
              <a:gd name="connsiteY14" fmla="*/ 8411 h 10000"/>
              <a:gd name="connsiteX15" fmla="*/ 6233 w 10000"/>
              <a:gd name="connsiteY15" fmla="*/ 523 h 10000"/>
              <a:gd name="connsiteX16" fmla="*/ 6289 w 10000"/>
              <a:gd name="connsiteY16" fmla="*/ 0 h 10000"/>
              <a:gd name="connsiteX17" fmla="*/ 7715 w 10000"/>
              <a:gd name="connsiteY17" fmla="*/ 0 h 10000"/>
              <a:gd name="connsiteX18" fmla="*/ 7774 w 10000"/>
              <a:gd name="connsiteY18" fmla="*/ 523 h 10000"/>
              <a:gd name="connsiteX19" fmla="*/ 7774 w 10000"/>
              <a:gd name="connsiteY19" fmla="*/ 7159 h 10000"/>
              <a:gd name="connsiteX20" fmla="*/ 7831 w 10000"/>
              <a:gd name="connsiteY20" fmla="*/ 7682 h 10000"/>
              <a:gd name="connsiteX21" fmla="*/ 10000 w 10000"/>
              <a:gd name="connsiteY21" fmla="*/ 7682 h 10000"/>
              <a:gd name="connsiteX0" fmla="*/ 0 w 8282"/>
              <a:gd name="connsiteY0" fmla="*/ 5609 h 10000"/>
              <a:gd name="connsiteX1" fmla="*/ 368 w 8282"/>
              <a:gd name="connsiteY1" fmla="*/ 5607 h 10000"/>
              <a:gd name="connsiteX2" fmla="*/ 426 w 8282"/>
              <a:gd name="connsiteY2" fmla="*/ 6131 h 10000"/>
              <a:gd name="connsiteX3" fmla="*/ 426 w 8282"/>
              <a:gd name="connsiteY3" fmla="*/ 9477 h 10000"/>
              <a:gd name="connsiteX4" fmla="*/ 487 w 8282"/>
              <a:gd name="connsiteY4" fmla="*/ 10000 h 10000"/>
              <a:gd name="connsiteX5" fmla="*/ 995 w 8282"/>
              <a:gd name="connsiteY5" fmla="*/ 10000 h 10000"/>
              <a:gd name="connsiteX6" fmla="*/ 1051 w 8282"/>
              <a:gd name="connsiteY6" fmla="*/ 9477 h 10000"/>
              <a:gd name="connsiteX7" fmla="*/ 1051 w 8282"/>
              <a:gd name="connsiteY7" fmla="*/ 7178 h 10000"/>
              <a:gd name="connsiteX8" fmla="*/ 1105 w 8282"/>
              <a:gd name="connsiteY8" fmla="*/ 6654 h 10000"/>
              <a:gd name="connsiteX9" fmla="*/ 1733 w 8282"/>
              <a:gd name="connsiteY9" fmla="*/ 6654 h 10000"/>
              <a:gd name="connsiteX10" fmla="*/ 1792 w 8282"/>
              <a:gd name="connsiteY10" fmla="*/ 7178 h 10000"/>
              <a:gd name="connsiteX11" fmla="*/ 1792 w 8282"/>
              <a:gd name="connsiteY11" fmla="*/ 8411 h 10000"/>
              <a:gd name="connsiteX12" fmla="*/ 1848 w 8282"/>
              <a:gd name="connsiteY12" fmla="*/ 8935 h 10000"/>
              <a:gd name="connsiteX13" fmla="*/ 6177 w 8282"/>
              <a:gd name="connsiteY13" fmla="*/ 8935 h 10000"/>
              <a:gd name="connsiteX14" fmla="*/ 6233 w 8282"/>
              <a:gd name="connsiteY14" fmla="*/ 8411 h 10000"/>
              <a:gd name="connsiteX15" fmla="*/ 6233 w 8282"/>
              <a:gd name="connsiteY15" fmla="*/ 523 h 10000"/>
              <a:gd name="connsiteX16" fmla="*/ 6289 w 8282"/>
              <a:gd name="connsiteY16" fmla="*/ 0 h 10000"/>
              <a:gd name="connsiteX17" fmla="*/ 7715 w 8282"/>
              <a:gd name="connsiteY17" fmla="*/ 0 h 10000"/>
              <a:gd name="connsiteX18" fmla="*/ 7774 w 8282"/>
              <a:gd name="connsiteY18" fmla="*/ 523 h 10000"/>
              <a:gd name="connsiteX19" fmla="*/ 7774 w 8282"/>
              <a:gd name="connsiteY19" fmla="*/ 7159 h 10000"/>
              <a:gd name="connsiteX20" fmla="*/ 7831 w 8282"/>
              <a:gd name="connsiteY20" fmla="*/ 7682 h 10000"/>
              <a:gd name="connsiteX21" fmla="*/ 8282 w 8282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44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58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  <a:gd name="connsiteX0" fmla="*/ 0 w 10017"/>
              <a:gd name="connsiteY0" fmla="*/ 5609 h 10000"/>
              <a:gd name="connsiteX1" fmla="*/ 436 w 10017"/>
              <a:gd name="connsiteY1" fmla="*/ 5607 h 10000"/>
              <a:gd name="connsiteX2" fmla="*/ 514 w 10017"/>
              <a:gd name="connsiteY2" fmla="*/ 6131 h 10000"/>
              <a:gd name="connsiteX3" fmla="*/ 514 w 10017"/>
              <a:gd name="connsiteY3" fmla="*/ 9477 h 10000"/>
              <a:gd name="connsiteX4" fmla="*/ 588 w 10017"/>
              <a:gd name="connsiteY4" fmla="*/ 10000 h 10000"/>
              <a:gd name="connsiteX5" fmla="*/ 1201 w 10017"/>
              <a:gd name="connsiteY5" fmla="*/ 10000 h 10000"/>
              <a:gd name="connsiteX6" fmla="*/ 1269 w 10017"/>
              <a:gd name="connsiteY6" fmla="*/ 9477 h 10000"/>
              <a:gd name="connsiteX7" fmla="*/ 1269 w 10017"/>
              <a:gd name="connsiteY7" fmla="*/ 7178 h 10000"/>
              <a:gd name="connsiteX8" fmla="*/ 1334 w 10017"/>
              <a:gd name="connsiteY8" fmla="*/ 6654 h 10000"/>
              <a:gd name="connsiteX9" fmla="*/ 2092 w 10017"/>
              <a:gd name="connsiteY9" fmla="*/ 6654 h 10000"/>
              <a:gd name="connsiteX10" fmla="*/ 2164 w 10017"/>
              <a:gd name="connsiteY10" fmla="*/ 7178 h 10000"/>
              <a:gd name="connsiteX11" fmla="*/ 2164 w 10017"/>
              <a:gd name="connsiteY11" fmla="*/ 8411 h 10000"/>
              <a:gd name="connsiteX12" fmla="*/ 2231 w 10017"/>
              <a:gd name="connsiteY12" fmla="*/ 8935 h 10000"/>
              <a:gd name="connsiteX13" fmla="*/ 7458 w 10017"/>
              <a:gd name="connsiteY13" fmla="*/ 8935 h 10000"/>
              <a:gd name="connsiteX14" fmla="*/ 7526 w 10017"/>
              <a:gd name="connsiteY14" fmla="*/ 8411 h 10000"/>
              <a:gd name="connsiteX15" fmla="*/ 7526 w 10017"/>
              <a:gd name="connsiteY15" fmla="*/ 523 h 10000"/>
              <a:gd name="connsiteX16" fmla="*/ 7594 w 10017"/>
              <a:gd name="connsiteY16" fmla="*/ 0 h 10000"/>
              <a:gd name="connsiteX17" fmla="*/ 9315 w 10017"/>
              <a:gd name="connsiteY17" fmla="*/ 0 h 10000"/>
              <a:gd name="connsiteX18" fmla="*/ 9387 w 10017"/>
              <a:gd name="connsiteY18" fmla="*/ 523 h 10000"/>
              <a:gd name="connsiteX19" fmla="*/ 9387 w 10017"/>
              <a:gd name="connsiteY19" fmla="*/ 7159 h 10000"/>
              <a:gd name="connsiteX20" fmla="*/ 9455 w 10017"/>
              <a:gd name="connsiteY20" fmla="*/ 7682 h 10000"/>
              <a:gd name="connsiteX21" fmla="*/ 10017 w 10017"/>
              <a:gd name="connsiteY21" fmla="*/ 768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017" h="10000">
                <a:moveTo>
                  <a:pt x="0" y="5609"/>
                </a:moveTo>
                <a:lnTo>
                  <a:pt x="436" y="5607"/>
                </a:lnTo>
                <a:cubicBezTo>
                  <a:pt x="477" y="5607"/>
                  <a:pt x="514" y="5832"/>
                  <a:pt x="514" y="6131"/>
                </a:cubicBezTo>
                <a:lnTo>
                  <a:pt x="514" y="9477"/>
                </a:lnTo>
                <a:cubicBezTo>
                  <a:pt x="514" y="9757"/>
                  <a:pt x="548" y="10000"/>
                  <a:pt x="588" y="10000"/>
                </a:cubicBezTo>
                <a:lnTo>
                  <a:pt x="1201" y="10000"/>
                </a:lnTo>
                <a:cubicBezTo>
                  <a:pt x="1235" y="10000"/>
                  <a:pt x="1269" y="9757"/>
                  <a:pt x="1269" y="9477"/>
                </a:cubicBezTo>
                <a:lnTo>
                  <a:pt x="1269" y="7178"/>
                </a:lnTo>
                <a:cubicBezTo>
                  <a:pt x="1269" y="6897"/>
                  <a:pt x="1297" y="6654"/>
                  <a:pt x="1334" y="6654"/>
                </a:cubicBezTo>
                <a:lnTo>
                  <a:pt x="2092" y="6654"/>
                </a:lnTo>
                <a:cubicBezTo>
                  <a:pt x="2132" y="6654"/>
                  <a:pt x="2164" y="6897"/>
                  <a:pt x="2164" y="7178"/>
                </a:cubicBezTo>
                <a:lnTo>
                  <a:pt x="2164" y="8411"/>
                </a:lnTo>
                <a:cubicBezTo>
                  <a:pt x="2164" y="8710"/>
                  <a:pt x="2193" y="8935"/>
                  <a:pt x="2231" y="8935"/>
                </a:cubicBezTo>
                <a:lnTo>
                  <a:pt x="7458" y="8935"/>
                </a:lnTo>
                <a:cubicBezTo>
                  <a:pt x="7496" y="8935"/>
                  <a:pt x="7526" y="8710"/>
                  <a:pt x="7526" y="8411"/>
                </a:cubicBezTo>
                <a:lnTo>
                  <a:pt x="7526" y="523"/>
                </a:lnTo>
                <a:cubicBezTo>
                  <a:pt x="7526" y="224"/>
                  <a:pt x="7557" y="0"/>
                  <a:pt x="7594" y="0"/>
                </a:cubicBezTo>
                <a:lnTo>
                  <a:pt x="9315" y="0"/>
                </a:lnTo>
                <a:cubicBezTo>
                  <a:pt x="9356" y="0"/>
                  <a:pt x="9387" y="224"/>
                  <a:pt x="9387" y="523"/>
                </a:cubicBezTo>
                <a:lnTo>
                  <a:pt x="9387" y="7159"/>
                </a:lnTo>
                <a:cubicBezTo>
                  <a:pt x="9387" y="7439"/>
                  <a:pt x="9416" y="7682"/>
                  <a:pt x="9455" y="7682"/>
                </a:cubicBezTo>
                <a:lnTo>
                  <a:pt x="10017" y="7682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 userDrawn="1"/>
        </p:nvSpPr>
        <p:spPr bwMode="gray">
          <a:xfrm>
            <a:off x="-7917" y="4480919"/>
            <a:ext cx="9161634" cy="1894152"/>
          </a:xfrm>
          <a:custGeom>
            <a:avLst/>
            <a:gdLst>
              <a:gd name="T0" fmla="*/ 0 w 8479"/>
              <a:gd name="T1" fmla="*/ 0 h 835"/>
              <a:gd name="T2" fmla="*/ 1311 w 8479"/>
              <a:gd name="T3" fmla="*/ 0 h 835"/>
              <a:gd name="T4" fmla="*/ 1339 w 8479"/>
              <a:gd name="T5" fmla="*/ 28 h 835"/>
              <a:gd name="T6" fmla="*/ 1339 w 8479"/>
              <a:gd name="T7" fmla="*/ 629 h 835"/>
              <a:gd name="T8" fmla="*/ 1366 w 8479"/>
              <a:gd name="T9" fmla="*/ 657 h 835"/>
              <a:gd name="T10" fmla="*/ 2615 w 8479"/>
              <a:gd name="T11" fmla="*/ 657 h 835"/>
              <a:gd name="T12" fmla="*/ 2643 w 8479"/>
              <a:gd name="T13" fmla="*/ 629 h 835"/>
              <a:gd name="T14" fmla="*/ 2643 w 8479"/>
              <a:gd name="T15" fmla="*/ 150 h 835"/>
              <a:gd name="T16" fmla="*/ 2671 w 8479"/>
              <a:gd name="T17" fmla="*/ 122 h 835"/>
              <a:gd name="T18" fmla="*/ 3930 w 8479"/>
              <a:gd name="T19" fmla="*/ 122 h 835"/>
              <a:gd name="T20" fmla="*/ 3958 w 8479"/>
              <a:gd name="T21" fmla="*/ 150 h 835"/>
              <a:gd name="T22" fmla="*/ 3958 w 8479"/>
              <a:gd name="T23" fmla="*/ 807 h 835"/>
              <a:gd name="T24" fmla="*/ 3986 w 8479"/>
              <a:gd name="T25" fmla="*/ 835 h 835"/>
              <a:gd name="T26" fmla="*/ 4855 w 8479"/>
              <a:gd name="T27" fmla="*/ 835 h 835"/>
              <a:gd name="T28" fmla="*/ 4883 w 8479"/>
              <a:gd name="T29" fmla="*/ 807 h 835"/>
              <a:gd name="T30" fmla="*/ 4883 w 8479"/>
              <a:gd name="T31" fmla="*/ 28 h 835"/>
              <a:gd name="T32" fmla="*/ 4911 w 8479"/>
              <a:gd name="T33" fmla="*/ 0 h 835"/>
              <a:gd name="T34" fmla="*/ 5536 w 8479"/>
              <a:gd name="T35" fmla="*/ 0 h 835"/>
              <a:gd name="T36" fmla="*/ 5564 w 8479"/>
              <a:gd name="T37" fmla="*/ 28 h 835"/>
              <a:gd name="T38" fmla="*/ 5564 w 8479"/>
              <a:gd name="T39" fmla="*/ 716 h 835"/>
              <a:gd name="T40" fmla="*/ 5592 w 8479"/>
              <a:gd name="T41" fmla="*/ 744 h 835"/>
              <a:gd name="T42" fmla="*/ 6859 w 8479"/>
              <a:gd name="T43" fmla="*/ 744 h 835"/>
              <a:gd name="T44" fmla="*/ 6887 w 8479"/>
              <a:gd name="T45" fmla="*/ 716 h 835"/>
              <a:gd name="T46" fmla="*/ 6887 w 8479"/>
              <a:gd name="T47" fmla="*/ 148 h 835"/>
              <a:gd name="T48" fmla="*/ 6915 w 8479"/>
              <a:gd name="T49" fmla="*/ 120 h 835"/>
              <a:gd name="T50" fmla="*/ 7337 w 8479"/>
              <a:gd name="T51" fmla="*/ 120 h 835"/>
              <a:gd name="T52" fmla="*/ 7364 w 8479"/>
              <a:gd name="T53" fmla="*/ 148 h 835"/>
              <a:gd name="T54" fmla="*/ 7364 w 8479"/>
              <a:gd name="T55" fmla="*/ 269 h 835"/>
              <a:gd name="T56" fmla="*/ 7392 w 8479"/>
              <a:gd name="T57" fmla="*/ 297 h 835"/>
              <a:gd name="T58" fmla="*/ 8479 w 8479"/>
              <a:gd name="T59" fmla="*/ 297 h 835"/>
              <a:gd name="connsiteX0" fmla="*/ 0 w 8454"/>
              <a:gd name="connsiteY0" fmla="*/ 0 h 10000"/>
              <a:gd name="connsiteX1" fmla="*/ 33 w 8454"/>
              <a:gd name="connsiteY1" fmla="*/ 335 h 10000"/>
              <a:gd name="connsiteX2" fmla="*/ 33 w 8454"/>
              <a:gd name="connsiteY2" fmla="*/ 7533 h 10000"/>
              <a:gd name="connsiteX3" fmla="*/ 65 w 8454"/>
              <a:gd name="connsiteY3" fmla="*/ 7868 h 10000"/>
              <a:gd name="connsiteX4" fmla="*/ 1538 w 8454"/>
              <a:gd name="connsiteY4" fmla="*/ 7868 h 10000"/>
              <a:gd name="connsiteX5" fmla="*/ 1571 w 8454"/>
              <a:gd name="connsiteY5" fmla="*/ 7533 h 10000"/>
              <a:gd name="connsiteX6" fmla="*/ 1571 w 8454"/>
              <a:gd name="connsiteY6" fmla="*/ 1796 h 10000"/>
              <a:gd name="connsiteX7" fmla="*/ 1604 w 8454"/>
              <a:gd name="connsiteY7" fmla="*/ 1461 h 10000"/>
              <a:gd name="connsiteX8" fmla="*/ 3089 w 8454"/>
              <a:gd name="connsiteY8" fmla="*/ 1461 h 10000"/>
              <a:gd name="connsiteX9" fmla="*/ 3122 w 8454"/>
              <a:gd name="connsiteY9" fmla="*/ 1796 h 10000"/>
              <a:gd name="connsiteX10" fmla="*/ 3122 w 8454"/>
              <a:gd name="connsiteY10" fmla="*/ 9665 h 10000"/>
              <a:gd name="connsiteX11" fmla="*/ 3155 w 8454"/>
              <a:gd name="connsiteY11" fmla="*/ 10000 h 10000"/>
              <a:gd name="connsiteX12" fmla="*/ 4180 w 8454"/>
              <a:gd name="connsiteY12" fmla="*/ 10000 h 10000"/>
              <a:gd name="connsiteX13" fmla="*/ 4213 w 8454"/>
              <a:gd name="connsiteY13" fmla="*/ 9665 h 10000"/>
              <a:gd name="connsiteX14" fmla="*/ 4213 w 8454"/>
              <a:gd name="connsiteY14" fmla="*/ 335 h 10000"/>
              <a:gd name="connsiteX15" fmla="*/ 4246 w 8454"/>
              <a:gd name="connsiteY15" fmla="*/ 0 h 10000"/>
              <a:gd name="connsiteX16" fmla="*/ 4983 w 8454"/>
              <a:gd name="connsiteY16" fmla="*/ 0 h 10000"/>
              <a:gd name="connsiteX17" fmla="*/ 5016 w 8454"/>
              <a:gd name="connsiteY17" fmla="*/ 335 h 10000"/>
              <a:gd name="connsiteX18" fmla="*/ 5016 w 8454"/>
              <a:gd name="connsiteY18" fmla="*/ 8575 h 10000"/>
              <a:gd name="connsiteX19" fmla="*/ 5049 w 8454"/>
              <a:gd name="connsiteY19" fmla="*/ 8910 h 10000"/>
              <a:gd name="connsiteX20" fmla="*/ 6543 w 8454"/>
              <a:gd name="connsiteY20" fmla="*/ 8910 h 10000"/>
              <a:gd name="connsiteX21" fmla="*/ 6576 w 8454"/>
              <a:gd name="connsiteY21" fmla="*/ 8575 h 10000"/>
              <a:gd name="connsiteX22" fmla="*/ 6576 w 8454"/>
              <a:gd name="connsiteY22" fmla="*/ 1772 h 10000"/>
              <a:gd name="connsiteX23" fmla="*/ 6609 w 8454"/>
              <a:gd name="connsiteY23" fmla="*/ 1437 h 10000"/>
              <a:gd name="connsiteX24" fmla="*/ 7107 w 8454"/>
              <a:gd name="connsiteY24" fmla="*/ 1437 h 10000"/>
              <a:gd name="connsiteX25" fmla="*/ 7139 w 8454"/>
              <a:gd name="connsiteY25" fmla="*/ 1772 h 10000"/>
              <a:gd name="connsiteX26" fmla="*/ 7139 w 8454"/>
              <a:gd name="connsiteY26" fmla="*/ 3222 h 10000"/>
              <a:gd name="connsiteX27" fmla="*/ 7172 w 8454"/>
              <a:gd name="connsiteY27" fmla="*/ 3557 h 10000"/>
              <a:gd name="connsiteX28" fmla="*/ 8454 w 8454"/>
              <a:gd name="connsiteY28" fmla="*/ 3557 h 10000"/>
              <a:gd name="connsiteX0" fmla="*/ 0 w 9961"/>
              <a:gd name="connsiteY0" fmla="*/ 335 h 10000"/>
              <a:gd name="connsiteX1" fmla="*/ 0 w 9961"/>
              <a:gd name="connsiteY1" fmla="*/ 7533 h 10000"/>
              <a:gd name="connsiteX2" fmla="*/ 38 w 9961"/>
              <a:gd name="connsiteY2" fmla="*/ 7868 h 10000"/>
              <a:gd name="connsiteX3" fmla="*/ 1780 w 9961"/>
              <a:gd name="connsiteY3" fmla="*/ 7868 h 10000"/>
              <a:gd name="connsiteX4" fmla="*/ 1819 w 9961"/>
              <a:gd name="connsiteY4" fmla="*/ 7533 h 10000"/>
              <a:gd name="connsiteX5" fmla="*/ 1819 w 9961"/>
              <a:gd name="connsiteY5" fmla="*/ 1796 h 10000"/>
              <a:gd name="connsiteX6" fmla="*/ 1858 w 9961"/>
              <a:gd name="connsiteY6" fmla="*/ 1461 h 10000"/>
              <a:gd name="connsiteX7" fmla="*/ 3615 w 9961"/>
              <a:gd name="connsiteY7" fmla="*/ 1461 h 10000"/>
              <a:gd name="connsiteX8" fmla="*/ 3654 w 9961"/>
              <a:gd name="connsiteY8" fmla="*/ 1796 h 10000"/>
              <a:gd name="connsiteX9" fmla="*/ 3654 w 9961"/>
              <a:gd name="connsiteY9" fmla="*/ 9665 h 10000"/>
              <a:gd name="connsiteX10" fmla="*/ 3693 w 9961"/>
              <a:gd name="connsiteY10" fmla="*/ 10000 h 10000"/>
              <a:gd name="connsiteX11" fmla="*/ 4905 w 9961"/>
              <a:gd name="connsiteY11" fmla="*/ 10000 h 10000"/>
              <a:gd name="connsiteX12" fmla="*/ 4944 w 9961"/>
              <a:gd name="connsiteY12" fmla="*/ 9665 h 10000"/>
              <a:gd name="connsiteX13" fmla="*/ 4944 w 9961"/>
              <a:gd name="connsiteY13" fmla="*/ 335 h 10000"/>
              <a:gd name="connsiteX14" fmla="*/ 4983 w 9961"/>
              <a:gd name="connsiteY14" fmla="*/ 0 h 10000"/>
              <a:gd name="connsiteX15" fmla="*/ 5855 w 9961"/>
              <a:gd name="connsiteY15" fmla="*/ 0 h 10000"/>
              <a:gd name="connsiteX16" fmla="*/ 5894 w 9961"/>
              <a:gd name="connsiteY16" fmla="*/ 335 h 10000"/>
              <a:gd name="connsiteX17" fmla="*/ 5894 w 9961"/>
              <a:gd name="connsiteY17" fmla="*/ 8575 h 10000"/>
              <a:gd name="connsiteX18" fmla="*/ 5933 w 9961"/>
              <a:gd name="connsiteY18" fmla="*/ 8910 h 10000"/>
              <a:gd name="connsiteX19" fmla="*/ 7701 w 9961"/>
              <a:gd name="connsiteY19" fmla="*/ 8910 h 10000"/>
              <a:gd name="connsiteX20" fmla="*/ 7740 w 9961"/>
              <a:gd name="connsiteY20" fmla="*/ 8575 h 10000"/>
              <a:gd name="connsiteX21" fmla="*/ 7740 w 9961"/>
              <a:gd name="connsiteY21" fmla="*/ 1772 h 10000"/>
              <a:gd name="connsiteX22" fmla="*/ 7779 w 9961"/>
              <a:gd name="connsiteY22" fmla="*/ 1437 h 10000"/>
              <a:gd name="connsiteX23" fmla="*/ 8368 w 9961"/>
              <a:gd name="connsiteY23" fmla="*/ 1437 h 10000"/>
              <a:gd name="connsiteX24" fmla="*/ 8406 w 9961"/>
              <a:gd name="connsiteY24" fmla="*/ 1772 h 10000"/>
              <a:gd name="connsiteX25" fmla="*/ 8406 w 9961"/>
              <a:gd name="connsiteY25" fmla="*/ 3222 h 10000"/>
              <a:gd name="connsiteX26" fmla="*/ 8445 w 9961"/>
              <a:gd name="connsiteY26" fmla="*/ 3557 h 10000"/>
              <a:gd name="connsiteX27" fmla="*/ 9961 w 9961"/>
              <a:gd name="connsiteY27" fmla="*/ 3557 h 10000"/>
              <a:gd name="connsiteX0" fmla="*/ 0 w 10000"/>
              <a:gd name="connsiteY0" fmla="*/ 7533 h 10000"/>
              <a:gd name="connsiteX1" fmla="*/ 38 w 10000"/>
              <a:gd name="connsiteY1" fmla="*/ 7868 h 10000"/>
              <a:gd name="connsiteX2" fmla="*/ 1787 w 10000"/>
              <a:gd name="connsiteY2" fmla="*/ 7868 h 10000"/>
              <a:gd name="connsiteX3" fmla="*/ 1826 w 10000"/>
              <a:gd name="connsiteY3" fmla="*/ 7533 h 10000"/>
              <a:gd name="connsiteX4" fmla="*/ 1826 w 10000"/>
              <a:gd name="connsiteY4" fmla="*/ 1796 h 10000"/>
              <a:gd name="connsiteX5" fmla="*/ 1865 w 10000"/>
              <a:gd name="connsiteY5" fmla="*/ 1461 h 10000"/>
              <a:gd name="connsiteX6" fmla="*/ 3629 w 10000"/>
              <a:gd name="connsiteY6" fmla="*/ 1461 h 10000"/>
              <a:gd name="connsiteX7" fmla="*/ 3668 w 10000"/>
              <a:gd name="connsiteY7" fmla="*/ 1796 h 10000"/>
              <a:gd name="connsiteX8" fmla="*/ 3668 w 10000"/>
              <a:gd name="connsiteY8" fmla="*/ 9665 h 10000"/>
              <a:gd name="connsiteX9" fmla="*/ 3707 w 10000"/>
              <a:gd name="connsiteY9" fmla="*/ 10000 h 10000"/>
              <a:gd name="connsiteX10" fmla="*/ 4924 w 10000"/>
              <a:gd name="connsiteY10" fmla="*/ 10000 h 10000"/>
              <a:gd name="connsiteX11" fmla="*/ 4963 w 10000"/>
              <a:gd name="connsiteY11" fmla="*/ 9665 h 10000"/>
              <a:gd name="connsiteX12" fmla="*/ 4963 w 10000"/>
              <a:gd name="connsiteY12" fmla="*/ 335 h 10000"/>
              <a:gd name="connsiteX13" fmla="*/ 5003 w 10000"/>
              <a:gd name="connsiteY13" fmla="*/ 0 h 10000"/>
              <a:gd name="connsiteX14" fmla="*/ 5878 w 10000"/>
              <a:gd name="connsiteY14" fmla="*/ 0 h 10000"/>
              <a:gd name="connsiteX15" fmla="*/ 5917 w 10000"/>
              <a:gd name="connsiteY15" fmla="*/ 335 h 10000"/>
              <a:gd name="connsiteX16" fmla="*/ 5917 w 10000"/>
              <a:gd name="connsiteY16" fmla="*/ 8575 h 10000"/>
              <a:gd name="connsiteX17" fmla="*/ 5956 w 10000"/>
              <a:gd name="connsiteY17" fmla="*/ 8910 h 10000"/>
              <a:gd name="connsiteX18" fmla="*/ 7731 w 10000"/>
              <a:gd name="connsiteY18" fmla="*/ 8910 h 10000"/>
              <a:gd name="connsiteX19" fmla="*/ 7770 w 10000"/>
              <a:gd name="connsiteY19" fmla="*/ 8575 h 10000"/>
              <a:gd name="connsiteX20" fmla="*/ 7770 w 10000"/>
              <a:gd name="connsiteY20" fmla="*/ 1772 h 10000"/>
              <a:gd name="connsiteX21" fmla="*/ 7809 w 10000"/>
              <a:gd name="connsiteY21" fmla="*/ 1437 h 10000"/>
              <a:gd name="connsiteX22" fmla="*/ 8401 w 10000"/>
              <a:gd name="connsiteY22" fmla="*/ 1437 h 10000"/>
              <a:gd name="connsiteX23" fmla="*/ 8439 w 10000"/>
              <a:gd name="connsiteY23" fmla="*/ 1772 h 10000"/>
              <a:gd name="connsiteX24" fmla="*/ 8439 w 10000"/>
              <a:gd name="connsiteY24" fmla="*/ 3222 h 10000"/>
              <a:gd name="connsiteX25" fmla="*/ 8478 w 10000"/>
              <a:gd name="connsiteY25" fmla="*/ 3557 h 10000"/>
              <a:gd name="connsiteX26" fmla="*/ 10000 w 10000"/>
              <a:gd name="connsiteY26" fmla="*/ 3557 h 10000"/>
              <a:gd name="connsiteX0" fmla="*/ 0 w 9962"/>
              <a:gd name="connsiteY0" fmla="*/ 7868 h 10000"/>
              <a:gd name="connsiteX1" fmla="*/ 1749 w 9962"/>
              <a:gd name="connsiteY1" fmla="*/ 7868 h 10000"/>
              <a:gd name="connsiteX2" fmla="*/ 1788 w 9962"/>
              <a:gd name="connsiteY2" fmla="*/ 7533 h 10000"/>
              <a:gd name="connsiteX3" fmla="*/ 1788 w 9962"/>
              <a:gd name="connsiteY3" fmla="*/ 1796 h 10000"/>
              <a:gd name="connsiteX4" fmla="*/ 1827 w 9962"/>
              <a:gd name="connsiteY4" fmla="*/ 1461 h 10000"/>
              <a:gd name="connsiteX5" fmla="*/ 3591 w 9962"/>
              <a:gd name="connsiteY5" fmla="*/ 1461 h 10000"/>
              <a:gd name="connsiteX6" fmla="*/ 3630 w 9962"/>
              <a:gd name="connsiteY6" fmla="*/ 1796 h 10000"/>
              <a:gd name="connsiteX7" fmla="*/ 3630 w 9962"/>
              <a:gd name="connsiteY7" fmla="*/ 9665 h 10000"/>
              <a:gd name="connsiteX8" fmla="*/ 3669 w 9962"/>
              <a:gd name="connsiteY8" fmla="*/ 10000 h 10000"/>
              <a:gd name="connsiteX9" fmla="*/ 4886 w 9962"/>
              <a:gd name="connsiteY9" fmla="*/ 10000 h 10000"/>
              <a:gd name="connsiteX10" fmla="*/ 4925 w 9962"/>
              <a:gd name="connsiteY10" fmla="*/ 9665 h 10000"/>
              <a:gd name="connsiteX11" fmla="*/ 4925 w 9962"/>
              <a:gd name="connsiteY11" fmla="*/ 335 h 10000"/>
              <a:gd name="connsiteX12" fmla="*/ 4965 w 9962"/>
              <a:gd name="connsiteY12" fmla="*/ 0 h 10000"/>
              <a:gd name="connsiteX13" fmla="*/ 5840 w 9962"/>
              <a:gd name="connsiteY13" fmla="*/ 0 h 10000"/>
              <a:gd name="connsiteX14" fmla="*/ 5879 w 9962"/>
              <a:gd name="connsiteY14" fmla="*/ 335 h 10000"/>
              <a:gd name="connsiteX15" fmla="*/ 5879 w 9962"/>
              <a:gd name="connsiteY15" fmla="*/ 8575 h 10000"/>
              <a:gd name="connsiteX16" fmla="*/ 5918 w 9962"/>
              <a:gd name="connsiteY16" fmla="*/ 8910 h 10000"/>
              <a:gd name="connsiteX17" fmla="*/ 7693 w 9962"/>
              <a:gd name="connsiteY17" fmla="*/ 8910 h 10000"/>
              <a:gd name="connsiteX18" fmla="*/ 7732 w 9962"/>
              <a:gd name="connsiteY18" fmla="*/ 8575 h 10000"/>
              <a:gd name="connsiteX19" fmla="*/ 7732 w 9962"/>
              <a:gd name="connsiteY19" fmla="*/ 1772 h 10000"/>
              <a:gd name="connsiteX20" fmla="*/ 7771 w 9962"/>
              <a:gd name="connsiteY20" fmla="*/ 1437 h 10000"/>
              <a:gd name="connsiteX21" fmla="*/ 8363 w 9962"/>
              <a:gd name="connsiteY21" fmla="*/ 1437 h 10000"/>
              <a:gd name="connsiteX22" fmla="*/ 8401 w 9962"/>
              <a:gd name="connsiteY22" fmla="*/ 1772 h 10000"/>
              <a:gd name="connsiteX23" fmla="*/ 8401 w 9962"/>
              <a:gd name="connsiteY23" fmla="*/ 3222 h 10000"/>
              <a:gd name="connsiteX24" fmla="*/ 8440 w 9962"/>
              <a:gd name="connsiteY24" fmla="*/ 3557 h 10000"/>
              <a:gd name="connsiteX25" fmla="*/ 9962 w 9962"/>
              <a:gd name="connsiteY25" fmla="*/ 3557 h 10000"/>
              <a:gd name="connsiteX0" fmla="*/ 0 w 8472"/>
              <a:gd name="connsiteY0" fmla="*/ 7868 h 10000"/>
              <a:gd name="connsiteX1" fmla="*/ 1756 w 8472"/>
              <a:gd name="connsiteY1" fmla="*/ 7868 h 10000"/>
              <a:gd name="connsiteX2" fmla="*/ 1795 w 8472"/>
              <a:gd name="connsiteY2" fmla="*/ 7533 h 10000"/>
              <a:gd name="connsiteX3" fmla="*/ 1795 w 8472"/>
              <a:gd name="connsiteY3" fmla="*/ 1796 h 10000"/>
              <a:gd name="connsiteX4" fmla="*/ 1834 w 8472"/>
              <a:gd name="connsiteY4" fmla="*/ 1461 h 10000"/>
              <a:gd name="connsiteX5" fmla="*/ 3605 w 8472"/>
              <a:gd name="connsiteY5" fmla="*/ 1461 h 10000"/>
              <a:gd name="connsiteX6" fmla="*/ 3644 w 8472"/>
              <a:gd name="connsiteY6" fmla="*/ 1796 h 10000"/>
              <a:gd name="connsiteX7" fmla="*/ 3644 w 8472"/>
              <a:gd name="connsiteY7" fmla="*/ 9665 h 10000"/>
              <a:gd name="connsiteX8" fmla="*/ 3683 w 8472"/>
              <a:gd name="connsiteY8" fmla="*/ 10000 h 10000"/>
              <a:gd name="connsiteX9" fmla="*/ 4905 w 8472"/>
              <a:gd name="connsiteY9" fmla="*/ 10000 h 10000"/>
              <a:gd name="connsiteX10" fmla="*/ 4944 w 8472"/>
              <a:gd name="connsiteY10" fmla="*/ 9665 h 10000"/>
              <a:gd name="connsiteX11" fmla="*/ 4944 w 8472"/>
              <a:gd name="connsiteY11" fmla="*/ 335 h 10000"/>
              <a:gd name="connsiteX12" fmla="*/ 4984 w 8472"/>
              <a:gd name="connsiteY12" fmla="*/ 0 h 10000"/>
              <a:gd name="connsiteX13" fmla="*/ 5862 w 8472"/>
              <a:gd name="connsiteY13" fmla="*/ 0 h 10000"/>
              <a:gd name="connsiteX14" fmla="*/ 5901 w 8472"/>
              <a:gd name="connsiteY14" fmla="*/ 335 h 10000"/>
              <a:gd name="connsiteX15" fmla="*/ 5901 w 8472"/>
              <a:gd name="connsiteY15" fmla="*/ 8575 h 10000"/>
              <a:gd name="connsiteX16" fmla="*/ 5941 w 8472"/>
              <a:gd name="connsiteY16" fmla="*/ 8910 h 10000"/>
              <a:gd name="connsiteX17" fmla="*/ 7722 w 8472"/>
              <a:gd name="connsiteY17" fmla="*/ 8910 h 10000"/>
              <a:gd name="connsiteX18" fmla="*/ 7761 w 8472"/>
              <a:gd name="connsiteY18" fmla="*/ 8575 h 10000"/>
              <a:gd name="connsiteX19" fmla="*/ 7761 w 8472"/>
              <a:gd name="connsiteY19" fmla="*/ 1772 h 10000"/>
              <a:gd name="connsiteX20" fmla="*/ 7801 w 8472"/>
              <a:gd name="connsiteY20" fmla="*/ 1437 h 10000"/>
              <a:gd name="connsiteX21" fmla="*/ 8395 w 8472"/>
              <a:gd name="connsiteY21" fmla="*/ 1437 h 10000"/>
              <a:gd name="connsiteX22" fmla="*/ 8433 w 8472"/>
              <a:gd name="connsiteY22" fmla="*/ 1772 h 10000"/>
              <a:gd name="connsiteX23" fmla="*/ 8433 w 8472"/>
              <a:gd name="connsiteY23" fmla="*/ 3222 h 10000"/>
              <a:gd name="connsiteX24" fmla="*/ 8472 w 8472"/>
              <a:gd name="connsiteY24" fmla="*/ 3557 h 10000"/>
              <a:gd name="connsiteX0" fmla="*/ 0 w 9954"/>
              <a:gd name="connsiteY0" fmla="*/ 7868 h 10000"/>
              <a:gd name="connsiteX1" fmla="*/ 2073 w 9954"/>
              <a:gd name="connsiteY1" fmla="*/ 7868 h 10000"/>
              <a:gd name="connsiteX2" fmla="*/ 2119 w 9954"/>
              <a:gd name="connsiteY2" fmla="*/ 7533 h 10000"/>
              <a:gd name="connsiteX3" fmla="*/ 2119 w 9954"/>
              <a:gd name="connsiteY3" fmla="*/ 1796 h 10000"/>
              <a:gd name="connsiteX4" fmla="*/ 2165 w 9954"/>
              <a:gd name="connsiteY4" fmla="*/ 1461 h 10000"/>
              <a:gd name="connsiteX5" fmla="*/ 4255 w 9954"/>
              <a:gd name="connsiteY5" fmla="*/ 1461 h 10000"/>
              <a:gd name="connsiteX6" fmla="*/ 4301 w 9954"/>
              <a:gd name="connsiteY6" fmla="*/ 1796 h 10000"/>
              <a:gd name="connsiteX7" fmla="*/ 4301 w 9954"/>
              <a:gd name="connsiteY7" fmla="*/ 9665 h 10000"/>
              <a:gd name="connsiteX8" fmla="*/ 4347 w 9954"/>
              <a:gd name="connsiteY8" fmla="*/ 10000 h 10000"/>
              <a:gd name="connsiteX9" fmla="*/ 5790 w 9954"/>
              <a:gd name="connsiteY9" fmla="*/ 10000 h 10000"/>
              <a:gd name="connsiteX10" fmla="*/ 5836 w 9954"/>
              <a:gd name="connsiteY10" fmla="*/ 9665 h 10000"/>
              <a:gd name="connsiteX11" fmla="*/ 5836 w 9954"/>
              <a:gd name="connsiteY11" fmla="*/ 335 h 10000"/>
              <a:gd name="connsiteX12" fmla="*/ 5883 w 9954"/>
              <a:gd name="connsiteY12" fmla="*/ 0 h 10000"/>
              <a:gd name="connsiteX13" fmla="*/ 6919 w 9954"/>
              <a:gd name="connsiteY13" fmla="*/ 0 h 10000"/>
              <a:gd name="connsiteX14" fmla="*/ 6965 w 9954"/>
              <a:gd name="connsiteY14" fmla="*/ 335 h 10000"/>
              <a:gd name="connsiteX15" fmla="*/ 6965 w 9954"/>
              <a:gd name="connsiteY15" fmla="*/ 8575 h 10000"/>
              <a:gd name="connsiteX16" fmla="*/ 7013 w 9954"/>
              <a:gd name="connsiteY16" fmla="*/ 8910 h 10000"/>
              <a:gd name="connsiteX17" fmla="*/ 9115 w 9954"/>
              <a:gd name="connsiteY17" fmla="*/ 8910 h 10000"/>
              <a:gd name="connsiteX18" fmla="*/ 9161 w 9954"/>
              <a:gd name="connsiteY18" fmla="*/ 8575 h 10000"/>
              <a:gd name="connsiteX19" fmla="*/ 9161 w 9954"/>
              <a:gd name="connsiteY19" fmla="*/ 1772 h 10000"/>
              <a:gd name="connsiteX20" fmla="*/ 9208 w 9954"/>
              <a:gd name="connsiteY20" fmla="*/ 1437 h 10000"/>
              <a:gd name="connsiteX21" fmla="*/ 9909 w 9954"/>
              <a:gd name="connsiteY21" fmla="*/ 1437 h 10000"/>
              <a:gd name="connsiteX22" fmla="*/ 9954 w 9954"/>
              <a:gd name="connsiteY22" fmla="*/ 1772 h 10000"/>
              <a:gd name="connsiteX23" fmla="*/ 9954 w 9954"/>
              <a:gd name="connsiteY23" fmla="*/ 3222 h 10000"/>
              <a:gd name="connsiteX0" fmla="*/ 0 w 10000"/>
              <a:gd name="connsiteY0" fmla="*/ 7868 h 10000"/>
              <a:gd name="connsiteX1" fmla="*/ 2083 w 10000"/>
              <a:gd name="connsiteY1" fmla="*/ 7868 h 10000"/>
              <a:gd name="connsiteX2" fmla="*/ 2129 w 10000"/>
              <a:gd name="connsiteY2" fmla="*/ 7533 h 10000"/>
              <a:gd name="connsiteX3" fmla="*/ 2129 w 10000"/>
              <a:gd name="connsiteY3" fmla="*/ 1796 h 10000"/>
              <a:gd name="connsiteX4" fmla="*/ 2175 w 10000"/>
              <a:gd name="connsiteY4" fmla="*/ 1461 h 10000"/>
              <a:gd name="connsiteX5" fmla="*/ 4275 w 10000"/>
              <a:gd name="connsiteY5" fmla="*/ 1461 h 10000"/>
              <a:gd name="connsiteX6" fmla="*/ 4321 w 10000"/>
              <a:gd name="connsiteY6" fmla="*/ 1796 h 10000"/>
              <a:gd name="connsiteX7" fmla="*/ 4321 w 10000"/>
              <a:gd name="connsiteY7" fmla="*/ 9665 h 10000"/>
              <a:gd name="connsiteX8" fmla="*/ 4367 w 10000"/>
              <a:gd name="connsiteY8" fmla="*/ 10000 h 10000"/>
              <a:gd name="connsiteX9" fmla="*/ 5817 w 10000"/>
              <a:gd name="connsiteY9" fmla="*/ 10000 h 10000"/>
              <a:gd name="connsiteX10" fmla="*/ 5863 w 10000"/>
              <a:gd name="connsiteY10" fmla="*/ 9665 h 10000"/>
              <a:gd name="connsiteX11" fmla="*/ 5863 w 10000"/>
              <a:gd name="connsiteY11" fmla="*/ 335 h 10000"/>
              <a:gd name="connsiteX12" fmla="*/ 5910 w 10000"/>
              <a:gd name="connsiteY12" fmla="*/ 0 h 10000"/>
              <a:gd name="connsiteX13" fmla="*/ 6951 w 10000"/>
              <a:gd name="connsiteY13" fmla="*/ 0 h 10000"/>
              <a:gd name="connsiteX14" fmla="*/ 6997 w 10000"/>
              <a:gd name="connsiteY14" fmla="*/ 335 h 10000"/>
              <a:gd name="connsiteX15" fmla="*/ 6997 w 10000"/>
              <a:gd name="connsiteY15" fmla="*/ 8575 h 10000"/>
              <a:gd name="connsiteX16" fmla="*/ 7045 w 10000"/>
              <a:gd name="connsiteY16" fmla="*/ 8910 h 10000"/>
              <a:gd name="connsiteX17" fmla="*/ 9157 w 10000"/>
              <a:gd name="connsiteY17" fmla="*/ 8910 h 10000"/>
              <a:gd name="connsiteX18" fmla="*/ 9203 w 10000"/>
              <a:gd name="connsiteY18" fmla="*/ 8575 h 10000"/>
              <a:gd name="connsiteX19" fmla="*/ 9203 w 10000"/>
              <a:gd name="connsiteY19" fmla="*/ 1772 h 10000"/>
              <a:gd name="connsiteX20" fmla="*/ 9251 w 10000"/>
              <a:gd name="connsiteY20" fmla="*/ 1437 h 10000"/>
              <a:gd name="connsiteX21" fmla="*/ 9955 w 10000"/>
              <a:gd name="connsiteY21" fmla="*/ 1437 h 10000"/>
              <a:gd name="connsiteX22" fmla="*/ 10000 w 10000"/>
              <a:gd name="connsiteY22" fmla="*/ 1772 h 10000"/>
              <a:gd name="connsiteX0" fmla="*/ 0 w 9955"/>
              <a:gd name="connsiteY0" fmla="*/ 7868 h 10000"/>
              <a:gd name="connsiteX1" fmla="*/ 2083 w 9955"/>
              <a:gd name="connsiteY1" fmla="*/ 7868 h 10000"/>
              <a:gd name="connsiteX2" fmla="*/ 2129 w 9955"/>
              <a:gd name="connsiteY2" fmla="*/ 7533 h 10000"/>
              <a:gd name="connsiteX3" fmla="*/ 2129 w 9955"/>
              <a:gd name="connsiteY3" fmla="*/ 1796 h 10000"/>
              <a:gd name="connsiteX4" fmla="*/ 2175 w 9955"/>
              <a:gd name="connsiteY4" fmla="*/ 1461 h 10000"/>
              <a:gd name="connsiteX5" fmla="*/ 4275 w 9955"/>
              <a:gd name="connsiteY5" fmla="*/ 1461 h 10000"/>
              <a:gd name="connsiteX6" fmla="*/ 4321 w 9955"/>
              <a:gd name="connsiteY6" fmla="*/ 1796 h 10000"/>
              <a:gd name="connsiteX7" fmla="*/ 4321 w 9955"/>
              <a:gd name="connsiteY7" fmla="*/ 9665 h 10000"/>
              <a:gd name="connsiteX8" fmla="*/ 4367 w 9955"/>
              <a:gd name="connsiteY8" fmla="*/ 10000 h 10000"/>
              <a:gd name="connsiteX9" fmla="*/ 5817 w 9955"/>
              <a:gd name="connsiteY9" fmla="*/ 10000 h 10000"/>
              <a:gd name="connsiteX10" fmla="*/ 5863 w 9955"/>
              <a:gd name="connsiteY10" fmla="*/ 9665 h 10000"/>
              <a:gd name="connsiteX11" fmla="*/ 5863 w 9955"/>
              <a:gd name="connsiteY11" fmla="*/ 335 h 10000"/>
              <a:gd name="connsiteX12" fmla="*/ 5910 w 9955"/>
              <a:gd name="connsiteY12" fmla="*/ 0 h 10000"/>
              <a:gd name="connsiteX13" fmla="*/ 6951 w 9955"/>
              <a:gd name="connsiteY13" fmla="*/ 0 h 10000"/>
              <a:gd name="connsiteX14" fmla="*/ 6997 w 9955"/>
              <a:gd name="connsiteY14" fmla="*/ 335 h 10000"/>
              <a:gd name="connsiteX15" fmla="*/ 6997 w 9955"/>
              <a:gd name="connsiteY15" fmla="*/ 8575 h 10000"/>
              <a:gd name="connsiteX16" fmla="*/ 7045 w 9955"/>
              <a:gd name="connsiteY16" fmla="*/ 8910 h 10000"/>
              <a:gd name="connsiteX17" fmla="*/ 9157 w 9955"/>
              <a:gd name="connsiteY17" fmla="*/ 8910 h 10000"/>
              <a:gd name="connsiteX18" fmla="*/ 9203 w 9955"/>
              <a:gd name="connsiteY18" fmla="*/ 8575 h 10000"/>
              <a:gd name="connsiteX19" fmla="*/ 9203 w 9955"/>
              <a:gd name="connsiteY19" fmla="*/ 1772 h 10000"/>
              <a:gd name="connsiteX20" fmla="*/ 9251 w 9955"/>
              <a:gd name="connsiteY20" fmla="*/ 1437 h 10000"/>
              <a:gd name="connsiteX21" fmla="*/ 9955 w 9955"/>
              <a:gd name="connsiteY21" fmla="*/ 1437 h 10000"/>
              <a:gd name="connsiteX0" fmla="*/ 0 w 9293"/>
              <a:gd name="connsiteY0" fmla="*/ 7868 h 10000"/>
              <a:gd name="connsiteX1" fmla="*/ 2092 w 9293"/>
              <a:gd name="connsiteY1" fmla="*/ 7868 h 10000"/>
              <a:gd name="connsiteX2" fmla="*/ 2139 w 9293"/>
              <a:gd name="connsiteY2" fmla="*/ 7533 h 10000"/>
              <a:gd name="connsiteX3" fmla="*/ 2139 w 9293"/>
              <a:gd name="connsiteY3" fmla="*/ 1796 h 10000"/>
              <a:gd name="connsiteX4" fmla="*/ 2185 w 9293"/>
              <a:gd name="connsiteY4" fmla="*/ 1461 h 10000"/>
              <a:gd name="connsiteX5" fmla="*/ 4294 w 9293"/>
              <a:gd name="connsiteY5" fmla="*/ 1461 h 10000"/>
              <a:gd name="connsiteX6" fmla="*/ 4341 w 9293"/>
              <a:gd name="connsiteY6" fmla="*/ 1796 h 10000"/>
              <a:gd name="connsiteX7" fmla="*/ 4341 w 9293"/>
              <a:gd name="connsiteY7" fmla="*/ 9665 h 10000"/>
              <a:gd name="connsiteX8" fmla="*/ 4387 w 9293"/>
              <a:gd name="connsiteY8" fmla="*/ 10000 h 10000"/>
              <a:gd name="connsiteX9" fmla="*/ 5843 w 9293"/>
              <a:gd name="connsiteY9" fmla="*/ 10000 h 10000"/>
              <a:gd name="connsiteX10" fmla="*/ 5890 w 9293"/>
              <a:gd name="connsiteY10" fmla="*/ 9665 h 10000"/>
              <a:gd name="connsiteX11" fmla="*/ 5890 w 9293"/>
              <a:gd name="connsiteY11" fmla="*/ 335 h 10000"/>
              <a:gd name="connsiteX12" fmla="*/ 5937 w 9293"/>
              <a:gd name="connsiteY12" fmla="*/ 0 h 10000"/>
              <a:gd name="connsiteX13" fmla="*/ 6982 w 9293"/>
              <a:gd name="connsiteY13" fmla="*/ 0 h 10000"/>
              <a:gd name="connsiteX14" fmla="*/ 7029 w 9293"/>
              <a:gd name="connsiteY14" fmla="*/ 335 h 10000"/>
              <a:gd name="connsiteX15" fmla="*/ 7029 w 9293"/>
              <a:gd name="connsiteY15" fmla="*/ 8575 h 10000"/>
              <a:gd name="connsiteX16" fmla="*/ 7077 w 9293"/>
              <a:gd name="connsiteY16" fmla="*/ 8910 h 10000"/>
              <a:gd name="connsiteX17" fmla="*/ 9198 w 9293"/>
              <a:gd name="connsiteY17" fmla="*/ 8910 h 10000"/>
              <a:gd name="connsiteX18" fmla="*/ 9245 w 9293"/>
              <a:gd name="connsiteY18" fmla="*/ 8575 h 10000"/>
              <a:gd name="connsiteX19" fmla="*/ 9245 w 9293"/>
              <a:gd name="connsiteY19" fmla="*/ 1772 h 10000"/>
              <a:gd name="connsiteX20" fmla="*/ 9293 w 9293"/>
              <a:gd name="connsiteY20" fmla="*/ 1437 h 10000"/>
              <a:gd name="connsiteX0" fmla="*/ 0 w 9948"/>
              <a:gd name="connsiteY0" fmla="*/ 7868 h 10000"/>
              <a:gd name="connsiteX1" fmla="*/ 2251 w 9948"/>
              <a:gd name="connsiteY1" fmla="*/ 7868 h 10000"/>
              <a:gd name="connsiteX2" fmla="*/ 2302 w 9948"/>
              <a:gd name="connsiteY2" fmla="*/ 7533 h 10000"/>
              <a:gd name="connsiteX3" fmla="*/ 2302 w 9948"/>
              <a:gd name="connsiteY3" fmla="*/ 1796 h 10000"/>
              <a:gd name="connsiteX4" fmla="*/ 2351 w 9948"/>
              <a:gd name="connsiteY4" fmla="*/ 1461 h 10000"/>
              <a:gd name="connsiteX5" fmla="*/ 4621 w 9948"/>
              <a:gd name="connsiteY5" fmla="*/ 1461 h 10000"/>
              <a:gd name="connsiteX6" fmla="*/ 4671 w 9948"/>
              <a:gd name="connsiteY6" fmla="*/ 1796 h 10000"/>
              <a:gd name="connsiteX7" fmla="*/ 4671 w 9948"/>
              <a:gd name="connsiteY7" fmla="*/ 9665 h 10000"/>
              <a:gd name="connsiteX8" fmla="*/ 4721 w 9948"/>
              <a:gd name="connsiteY8" fmla="*/ 10000 h 10000"/>
              <a:gd name="connsiteX9" fmla="*/ 6288 w 9948"/>
              <a:gd name="connsiteY9" fmla="*/ 10000 h 10000"/>
              <a:gd name="connsiteX10" fmla="*/ 6338 w 9948"/>
              <a:gd name="connsiteY10" fmla="*/ 9665 h 10000"/>
              <a:gd name="connsiteX11" fmla="*/ 6338 w 9948"/>
              <a:gd name="connsiteY11" fmla="*/ 335 h 10000"/>
              <a:gd name="connsiteX12" fmla="*/ 6389 w 9948"/>
              <a:gd name="connsiteY12" fmla="*/ 0 h 10000"/>
              <a:gd name="connsiteX13" fmla="*/ 7513 w 9948"/>
              <a:gd name="connsiteY13" fmla="*/ 0 h 10000"/>
              <a:gd name="connsiteX14" fmla="*/ 7564 w 9948"/>
              <a:gd name="connsiteY14" fmla="*/ 335 h 10000"/>
              <a:gd name="connsiteX15" fmla="*/ 7564 w 9948"/>
              <a:gd name="connsiteY15" fmla="*/ 8575 h 10000"/>
              <a:gd name="connsiteX16" fmla="*/ 7615 w 9948"/>
              <a:gd name="connsiteY16" fmla="*/ 8910 h 10000"/>
              <a:gd name="connsiteX17" fmla="*/ 9898 w 9948"/>
              <a:gd name="connsiteY17" fmla="*/ 8910 h 10000"/>
              <a:gd name="connsiteX18" fmla="*/ 9948 w 9948"/>
              <a:gd name="connsiteY18" fmla="*/ 8575 h 10000"/>
              <a:gd name="connsiteX19" fmla="*/ 9948 w 9948"/>
              <a:gd name="connsiteY19" fmla="*/ 1772 h 10000"/>
              <a:gd name="connsiteX0" fmla="*/ 0 w 10000"/>
              <a:gd name="connsiteY0" fmla="*/ 7868 h 10000"/>
              <a:gd name="connsiteX1" fmla="*/ 2263 w 10000"/>
              <a:gd name="connsiteY1" fmla="*/ 7868 h 10000"/>
              <a:gd name="connsiteX2" fmla="*/ 2314 w 10000"/>
              <a:gd name="connsiteY2" fmla="*/ 7533 h 10000"/>
              <a:gd name="connsiteX3" fmla="*/ 2314 w 10000"/>
              <a:gd name="connsiteY3" fmla="*/ 1796 h 10000"/>
              <a:gd name="connsiteX4" fmla="*/ 2363 w 10000"/>
              <a:gd name="connsiteY4" fmla="*/ 1461 h 10000"/>
              <a:gd name="connsiteX5" fmla="*/ 4645 w 10000"/>
              <a:gd name="connsiteY5" fmla="*/ 1461 h 10000"/>
              <a:gd name="connsiteX6" fmla="*/ 4695 w 10000"/>
              <a:gd name="connsiteY6" fmla="*/ 1796 h 10000"/>
              <a:gd name="connsiteX7" fmla="*/ 4695 w 10000"/>
              <a:gd name="connsiteY7" fmla="*/ 9665 h 10000"/>
              <a:gd name="connsiteX8" fmla="*/ 4746 w 10000"/>
              <a:gd name="connsiteY8" fmla="*/ 10000 h 10000"/>
              <a:gd name="connsiteX9" fmla="*/ 6321 w 10000"/>
              <a:gd name="connsiteY9" fmla="*/ 10000 h 10000"/>
              <a:gd name="connsiteX10" fmla="*/ 6371 w 10000"/>
              <a:gd name="connsiteY10" fmla="*/ 9665 h 10000"/>
              <a:gd name="connsiteX11" fmla="*/ 6371 w 10000"/>
              <a:gd name="connsiteY11" fmla="*/ 335 h 10000"/>
              <a:gd name="connsiteX12" fmla="*/ 6422 w 10000"/>
              <a:gd name="connsiteY12" fmla="*/ 0 h 10000"/>
              <a:gd name="connsiteX13" fmla="*/ 7552 w 10000"/>
              <a:gd name="connsiteY13" fmla="*/ 0 h 10000"/>
              <a:gd name="connsiteX14" fmla="*/ 7604 w 10000"/>
              <a:gd name="connsiteY14" fmla="*/ 335 h 10000"/>
              <a:gd name="connsiteX15" fmla="*/ 7604 w 10000"/>
              <a:gd name="connsiteY15" fmla="*/ 8575 h 10000"/>
              <a:gd name="connsiteX16" fmla="*/ 7655 w 10000"/>
              <a:gd name="connsiteY16" fmla="*/ 8910 h 10000"/>
              <a:gd name="connsiteX17" fmla="*/ 9950 w 10000"/>
              <a:gd name="connsiteY17" fmla="*/ 8910 h 10000"/>
              <a:gd name="connsiteX18" fmla="*/ 10000 w 10000"/>
              <a:gd name="connsiteY18" fmla="*/ 8575 h 10000"/>
              <a:gd name="connsiteX0" fmla="*/ 0 w 8266"/>
              <a:gd name="connsiteY0" fmla="*/ 7916 h 10000"/>
              <a:gd name="connsiteX1" fmla="*/ 529 w 8266"/>
              <a:gd name="connsiteY1" fmla="*/ 7868 h 10000"/>
              <a:gd name="connsiteX2" fmla="*/ 580 w 8266"/>
              <a:gd name="connsiteY2" fmla="*/ 7533 h 10000"/>
              <a:gd name="connsiteX3" fmla="*/ 580 w 8266"/>
              <a:gd name="connsiteY3" fmla="*/ 1796 h 10000"/>
              <a:gd name="connsiteX4" fmla="*/ 629 w 8266"/>
              <a:gd name="connsiteY4" fmla="*/ 1461 h 10000"/>
              <a:gd name="connsiteX5" fmla="*/ 2911 w 8266"/>
              <a:gd name="connsiteY5" fmla="*/ 1461 h 10000"/>
              <a:gd name="connsiteX6" fmla="*/ 2961 w 8266"/>
              <a:gd name="connsiteY6" fmla="*/ 1796 h 10000"/>
              <a:gd name="connsiteX7" fmla="*/ 2961 w 8266"/>
              <a:gd name="connsiteY7" fmla="*/ 9665 h 10000"/>
              <a:gd name="connsiteX8" fmla="*/ 3012 w 8266"/>
              <a:gd name="connsiteY8" fmla="*/ 10000 h 10000"/>
              <a:gd name="connsiteX9" fmla="*/ 4587 w 8266"/>
              <a:gd name="connsiteY9" fmla="*/ 10000 h 10000"/>
              <a:gd name="connsiteX10" fmla="*/ 4637 w 8266"/>
              <a:gd name="connsiteY10" fmla="*/ 9665 h 10000"/>
              <a:gd name="connsiteX11" fmla="*/ 4637 w 8266"/>
              <a:gd name="connsiteY11" fmla="*/ 335 h 10000"/>
              <a:gd name="connsiteX12" fmla="*/ 4688 w 8266"/>
              <a:gd name="connsiteY12" fmla="*/ 0 h 10000"/>
              <a:gd name="connsiteX13" fmla="*/ 5818 w 8266"/>
              <a:gd name="connsiteY13" fmla="*/ 0 h 10000"/>
              <a:gd name="connsiteX14" fmla="*/ 5870 w 8266"/>
              <a:gd name="connsiteY14" fmla="*/ 335 h 10000"/>
              <a:gd name="connsiteX15" fmla="*/ 5870 w 8266"/>
              <a:gd name="connsiteY15" fmla="*/ 8575 h 10000"/>
              <a:gd name="connsiteX16" fmla="*/ 5921 w 8266"/>
              <a:gd name="connsiteY16" fmla="*/ 8910 h 10000"/>
              <a:gd name="connsiteX17" fmla="*/ 8216 w 8266"/>
              <a:gd name="connsiteY17" fmla="*/ 8910 h 10000"/>
              <a:gd name="connsiteX18" fmla="*/ 8266 w 8266"/>
              <a:gd name="connsiteY18" fmla="*/ 8575 h 10000"/>
              <a:gd name="connsiteX0" fmla="*/ 0 w 10000"/>
              <a:gd name="connsiteY0" fmla="*/ 7916 h 10000"/>
              <a:gd name="connsiteX1" fmla="*/ 640 w 10000"/>
              <a:gd name="connsiteY1" fmla="*/ 7868 h 10000"/>
              <a:gd name="connsiteX2" fmla="*/ 702 w 10000"/>
              <a:gd name="connsiteY2" fmla="*/ 7533 h 10000"/>
              <a:gd name="connsiteX3" fmla="*/ 702 w 10000"/>
              <a:gd name="connsiteY3" fmla="*/ 1796 h 10000"/>
              <a:gd name="connsiteX4" fmla="*/ 761 w 10000"/>
              <a:gd name="connsiteY4" fmla="*/ 1461 h 10000"/>
              <a:gd name="connsiteX5" fmla="*/ 3522 w 10000"/>
              <a:gd name="connsiteY5" fmla="*/ 1461 h 10000"/>
              <a:gd name="connsiteX6" fmla="*/ 3582 w 10000"/>
              <a:gd name="connsiteY6" fmla="*/ 1796 h 10000"/>
              <a:gd name="connsiteX7" fmla="*/ 3582 w 10000"/>
              <a:gd name="connsiteY7" fmla="*/ 9665 h 10000"/>
              <a:gd name="connsiteX8" fmla="*/ 3644 w 10000"/>
              <a:gd name="connsiteY8" fmla="*/ 10000 h 10000"/>
              <a:gd name="connsiteX9" fmla="*/ 5549 w 10000"/>
              <a:gd name="connsiteY9" fmla="*/ 10000 h 10000"/>
              <a:gd name="connsiteX10" fmla="*/ 5610 w 10000"/>
              <a:gd name="connsiteY10" fmla="*/ 9665 h 10000"/>
              <a:gd name="connsiteX11" fmla="*/ 5610 w 10000"/>
              <a:gd name="connsiteY11" fmla="*/ 335 h 10000"/>
              <a:gd name="connsiteX12" fmla="*/ 5671 w 10000"/>
              <a:gd name="connsiteY12" fmla="*/ 0 h 10000"/>
              <a:gd name="connsiteX13" fmla="*/ 7038 w 10000"/>
              <a:gd name="connsiteY13" fmla="*/ 0 h 10000"/>
              <a:gd name="connsiteX14" fmla="*/ 7101 w 10000"/>
              <a:gd name="connsiteY14" fmla="*/ 335 h 10000"/>
              <a:gd name="connsiteX15" fmla="*/ 7101 w 10000"/>
              <a:gd name="connsiteY15" fmla="*/ 8575 h 10000"/>
              <a:gd name="connsiteX16" fmla="*/ 7163 w 10000"/>
              <a:gd name="connsiteY16" fmla="*/ 8910 h 10000"/>
              <a:gd name="connsiteX17" fmla="*/ 9940 w 10000"/>
              <a:gd name="connsiteY17" fmla="*/ 8910 h 10000"/>
              <a:gd name="connsiteX18" fmla="*/ 10000 w 10000"/>
              <a:gd name="connsiteY18" fmla="*/ 8575 h 10000"/>
              <a:gd name="connsiteX0" fmla="*/ 0 w 9964"/>
              <a:gd name="connsiteY0" fmla="*/ 7882 h 10000"/>
              <a:gd name="connsiteX1" fmla="*/ 604 w 9964"/>
              <a:gd name="connsiteY1" fmla="*/ 7868 h 10000"/>
              <a:gd name="connsiteX2" fmla="*/ 666 w 9964"/>
              <a:gd name="connsiteY2" fmla="*/ 7533 h 10000"/>
              <a:gd name="connsiteX3" fmla="*/ 666 w 9964"/>
              <a:gd name="connsiteY3" fmla="*/ 1796 h 10000"/>
              <a:gd name="connsiteX4" fmla="*/ 725 w 9964"/>
              <a:gd name="connsiteY4" fmla="*/ 1461 h 10000"/>
              <a:gd name="connsiteX5" fmla="*/ 3486 w 9964"/>
              <a:gd name="connsiteY5" fmla="*/ 1461 h 10000"/>
              <a:gd name="connsiteX6" fmla="*/ 3546 w 9964"/>
              <a:gd name="connsiteY6" fmla="*/ 1796 h 10000"/>
              <a:gd name="connsiteX7" fmla="*/ 3546 w 9964"/>
              <a:gd name="connsiteY7" fmla="*/ 9665 h 10000"/>
              <a:gd name="connsiteX8" fmla="*/ 3608 w 9964"/>
              <a:gd name="connsiteY8" fmla="*/ 10000 h 10000"/>
              <a:gd name="connsiteX9" fmla="*/ 5513 w 9964"/>
              <a:gd name="connsiteY9" fmla="*/ 10000 h 10000"/>
              <a:gd name="connsiteX10" fmla="*/ 5574 w 9964"/>
              <a:gd name="connsiteY10" fmla="*/ 9665 h 10000"/>
              <a:gd name="connsiteX11" fmla="*/ 5574 w 9964"/>
              <a:gd name="connsiteY11" fmla="*/ 335 h 10000"/>
              <a:gd name="connsiteX12" fmla="*/ 5635 w 9964"/>
              <a:gd name="connsiteY12" fmla="*/ 0 h 10000"/>
              <a:gd name="connsiteX13" fmla="*/ 7002 w 9964"/>
              <a:gd name="connsiteY13" fmla="*/ 0 h 10000"/>
              <a:gd name="connsiteX14" fmla="*/ 7065 w 9964"/>
              <a:gd name="connsiteY14" fmla="*/ 335 h 10000"/>
              <a:gd name="connsiteX15" fmla="*/ 7065 w 9964"/>
              <a:gd name="connsiteY15" fmla="*/ 8575 h 10000"/>
              <a:gd name="connsiteX16" fmla="*/ 7127 w 9964"/>
              <a:gd name="connsiteY16" fmla="*/ 8910 h 10000"/>
              <a:gd name="connsiteX17" fmla="*/ 9904 w 9964"/>
              <a:gd name="connsiteY17" fmla="*/ 8910 h 10000"/>
              <a:gd name="connsiteX18" fmla="*/ 9964 w 9964"/>
              <a:gd name="connsiteY18" fmla="*/ 8575 h 10000"/>
              <a:gd name="connsiteX0" fmla="*/ 0 w 10018"/>
              <a:gd name="connsiteY0" fmla="*/ 7882 h 10000"/>
              <a:gd name="connsiteX1" fmla="*/ 624 w 10018"/>
              <a:gd name="connsiteY1" fmla="*/ 7868 h 10000"/>
              <a:gd name="connsiteX2" fmla="*/ 686 w 10018"/>
              <a:gd name="connsiteY2" fmla="*/ 7533 h 10000"/>
              <a:gd name="connsiteX3" fmla="*/ 686 w 10018"/>
              <a:gd name="connsiteY3" fmla="*/ 1796 h 10000"/>
              <a:gd name="connsiteX4" fmla="*/ 746 w 10018"/>
              <a:gd name="connsiteY4" fmla="*/ 1461 h 10000"/>
              <a:gd name="connsiteX5" fmla="*/ 3517 w 10018"/>
              <a:gd name="connsiteY5" fmla="*/ 1461 h 10000"/>
              <a:gd name="connsiteX6" fmla="*/ 3577 w 10018"/>
              <a:gd name="connsiteY6" fmla="*/ 1796 h 10000"/>
              <a:gd name="connsiteX7" fmla="*/ 3577 w 10018"/>
              <a:gd name="connsiteY7" fmla="*/ 9665 h 10000"/>
              <a:gd name="connsiteX8" fmla="*/ 3639 w 10018"/>
              <a:gd name="connsiteY8" fmla="*/ 10000 h 10000"/>
              <a:gd name="connsiteX9" fmla="*/ 5551 w 10018"/>
              <a:gd name="connsiteY9" fmla="*/ 10000 h 10000"/>
              <a:gd name="connsiteX10" fmla="*/ 5612 w 10018"/>
              <a:gd name="connsiteY10" fmla="*/ 9665 h 10000"/>
              <a:gd name="connsiteX11" fmla="*/ 5612 w 10018"/>
              <a:gd name="connsiteY11" fmla="*/ 335 h 10000"/>
              <a:gd name="connsiteX12" fmla="*/ 5673 w 10018"/>
              <a:gd name="connsiteY12" fmla="*/ 0 h 10000"/>
              <a:gd name="connsiteX13" fmla="*/ 7045 w 10018"/>
              <a:gd name="connsiteY13" fmla="*/ 0 h 10000"/>
              <a:gd name="connsiteX14" fmla="*/ 7109 w 10018"/>
              <a:gd name="connsiteY14" fmla="*/ 335 h 10000"/>
              <a:gd name="connsiteX15" fmla="*/ 7109 w 10018"/>
              <a:gd name="connsiteY15" fmla="*/ 8575 h 10000"/>
              <a:gd name="connsiteX16" fmla="*/ 7171 w 10018"/>
              <a:gd name="connsiteY16" fmla="*/ 8910 h 10000"/>
              <a:gd name="connsiteX17" fmla="*/ 9958 w 10018"/>
              <a:gd name="connsiteY17" fmla="*/ 8910 h 10000"/>
              <a:gd name="connsiteX18" fmla="*/ 10018 w 10018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9963 w 10023"/>
              <a:gd name="connsiteY17" fmla="*/ 8910 h 10000"/>
              <a:gd name="connsiteX18" fmla="*/ 10023 w 10023"/>
              <a:gd name="connsiteY18" fmla="*/ 8575 h 10000"/>
              <a:gd name="connsiteX0" fmla="*/ 0 w 10023"/>
              <a:gd name="connsiteY0" fmla="*/ 7857 h 10000"/>
              <a:gd name="connsiteX1" fmla="*/ 629 w 10023"/>
              <a:gd name="connsiteY1" fmla="*/ 7868 h 10000"/>
              <a:gd name="connsiteX2" fmla="*/ 691 w 10023"/>
              <a:gd name="connsiteY2" fmla="*/ 7533 h 10000"/>
              <a:gd name="connsiteX3" fmla="*/ 691 w 10023"/>
              <a:gd name="connsiteY3" fmla="*/ 1796 h 10000"/>
              <a:gd name="connsiteX4" fmla="*/ 751 w 10023"/>
              <a:gd name="connsiteY4" fmla="*/ 1461 h 10000"/>
              <a:gd name="connsiteX5" fmla="*/ 3522 w 10023"/>
              <a:gd name="connsiteY5" fmla="*/ 1461 h 10000"/>
              <a:gd name="connsiteX6" fmla="*/ 3582 w 10023"/>
              <a:gd name="connsiteY6" fmla="*/ 1796 h 10000"/>
              <a:gd name="connsiteX7" fmla="*/ 3582 w 10023"/>
              <a:gd name="connsiteY7" fmla="*/ 9665 h 10000"/>
              <a:gd name="connsiteX8" fmla="*/ 3644 w 10023"/>
              <a:gd name="connsiteY8" fmla="*/ 10000 h 10000"/>
              <a:gd name="connsiteX9" fmla="*/ 5556 w 10023"/>
              <a:gd name="connsiteY9" fmla="*/ 10000 h 10000"/>
              <a:gd name="connsiteX10" fmla="*/ 5617 w 10023"/>
              <a:gd name="connsiteY10" fmla="*/ 9665 h 10000"/>
              <a:gd name="connsiteX11" fmla="*/ 5617 w 10023"/>
              <a:gd name="connsiteY11" fmla="*/ 335 h 10000"/>
              <a:gd name="connsiteX12" fmla="*/ 5678 w 10023"/>
              <a:gd name="connsiteY12" fmla="*/ 0 h 10000"/>
              <a:gd name="connsiteX13" fmla="*/ 7050 w 10023"/>
              <a:gd name="connsiteY13" fmla="*/ 0 h 10000"/>
              <a:gd name="connsiteX14" fmla="*/ 7114 w 10023"/>
              <a:gd name="connsiteY14" fmla="*/ 335 h 10000"/>
              <a:gd name="connsiteX15" fmla="*/ 7114 w 10023"/>
              <a:gd name="connsiteY15" fmla="*/ 8575 h 10000"/>
              <a:gd name="connsiteX16" fmla="*/ 7176 w 10023"/>
              <a:gd name="connsiteY16" fmla="*/ 8910 h 10000"/>
              <a:gd name="connsiteX17" fmla="*/ 10023 w 10023"/>
              <a:gd name="connsiteY17" fmla="*/ 8575 h 10000"/>
              <a:gd name="connsiteX0" fmla="*/ 0 w 8783"/>
              <a:gd name="connsiteY0" fmla="*/ 7857 h 10000"/>
              <a:gd name="connsiteX1" fmla="*/ 629 w 8783"/>
              <a:gd name="connsiteY1" fmla="*/ 7868 h 10000"/>
              <a:gd name="connsiteX2" fmla="*/ 691 w 8783"/>
              <a:gd name="connsiteY2" fmla="*/ 7533 h 10000"/>
              <a:gd name="connsiteX3" fmla="*/ 691 w 8783"/>
              <a:gd name="connsiteY3" fmla="*/ 1796 h 10000"/>
              <a:gd name="connsiteX4" fmla="*/ 751 w 8783"/>
              <a:gd name="connsiteY4" fmla="*/ 1461 h 10000"/>
              <a:gd name="connsiteX5" fmla="*/ 3522 w 8783"/>
              <a:gd name="connsiteY5" fmla="*/ 1461 h 10000"/>
              <a:gd name="connsiteX6" fmla="*/ 3582 w 8783"/>
              <a:gd name="connsiteY6" fmla="*/ 1796 h 10000"/>
              <a:gd name="connsiteX7" fmla="*/ 3582 w 8783"/>
              <a:gd name="connsiteY7" fmla="*/ 9665 h 10000"/>
              <a:gd name="connsiteX8" fmla="*/ 3644 w 8783"/>
              <a:gd name="connsiteY8" fmla="*/ 10000 h 10000"/>
              <a:gd name="connsiteX9" fmla="*/ 5556 w 8783"/>
              <a:gd name="connsiteY9" fmla="*/ 10000 h 10000"/>
              <a:gd name="connsiteX10" fmla="*/ 5617 w 8783"/>
              <a:gd name="connsiteY10" fmla="*/ 9665 h 10000"/>
              <a:gd name="connsiteX11" fmla="*/ 5617 w 8783"/>
              <a:gd name="connsiteY11" fmla="*/ 335 h 10000"/>
              <a:gd name="connsiteX12" fmla="*/ 5678 w 8783"/>
              <a:gd name="connsiteY12" fmla="*/ 0 h 10000"/>
              <a:gd name="connsiteX13" fmla="*/ 7050 w 8783"/>
              <a:gd name="connsiteY13" fmla="*/ 0 h 10000"/>
              <a:gd name="connsiteX14" fmla="*/ 7114 w 8783"/>
              <a:gd name="connsiteY14" fmla="*/ 335 h 10000"/>
              <a:gd name="connsiteX15" fmla="*/ 7114 w 8783"/>
              <a:gd name="connsiteY15" fmla="*/ 8575 h 10000"/>
              <a:gd name="connsiteX16" fmla="*/ 7176 w 8783"/>
              <a:gd name="connsiteY16" fmla="*/ 8910 h 10000"/>
              <a:gd name="connsiteX17" fmla="*/ 8783 w 8783"/>
              <a:gd name="connsiteY17" fmla="*/ 8893 h 10000"/>
              <a:gd name="connsiteX0" fmla="*/ 0 w 9997"/>
              <a:gd name="connsiteY0" fmla="*/ 7857 h 10000"/>
              <a:gd name="connsiteX1" fmla="*/ 716 w 9997"/>
              <a:gd name="connsiteY1" fmla="*/ 7868 h 10000"/>
              <a:gd name="connsiteX2" fmla="*/ 787 w 9997"/>
              <a:gd name="connsiteY2" fmla="*/ 7533 h 10000"/>
              <a:gd name="connsiteX3" fmla="*/ 787 w 9997"/>
              <a:gd name="connsiteY3" fmla="*/ 1796 h 10000"/>
              <a:gd name="connsiteX4" fmla="*/ 855 w 9997"/>
              <a:gd name="connsiteY4" fmla="*/ 1461 h 10000"/>
              <a:gd name="connsiteX5" fmla="*/ 4010 w 9997"/>
              <a:gd name="connsiteY5" fmla="*/ 1461 h 10000"/>
              <a:gd name="connsiteX6" fmla="*/ 4078 w 9997"/>
              <a:gd name="connsiteY6" fmla="*/ 1796 h 10000"/>
              <a:gd name="connsiteX7" fmla="*/ 4078 w 9997"/>
              <a:gd name="connsiteY7" fmla="*/ 9665 h 10000"/>
              <a:gd name="connsiteX8" fmla="*/ 4149 w 9997"/>
              <a:gd name="connsiteY8" fmla="*/ 10000 h 10000"/>
              <a:gd name="connsiteX9" fmla="*/ 6326 w 9997"/>
              <a:gd name="connsiteY9" fmla="*/ 10000 h 10000"/>
              <a:gd name="connsiteX10" fmla="*/ 6395 w 9997"/>
              <a:gd name="connsiteY10" fmla="*/ 9665 h 10000"/>
              <a:gd name="connsiteX11" fmla="*/ 6395 w 9997"/>
              <a:gd name="connsiteY11" fmla="*/ 335 h 10000"/>
              <a:gd name="connsiteX12" fmla="*/ 6465 w 9997"/>
              <a:gd name="connsiteY12" fmla="*/ 0 h 10000"/>
              <a:gd name="connsiteX13" fmla="*/ 8027 w 9997"/>
              <a:gd name="connsiteY13" fmla="*/ 0 h 10000"/>
              <a:gd name="connsiteX14" fmla="*/ 8100 w 9997"/>
              <a:gd name="connsiteY14" fmla="*/ 335 h 10000"/>
              <a:gd name="connsiteX15" fmla="*/ 8100 w 9997"/>
              <a:gd name="connsiteY15" fmla="*/ 8575 h 10000"/>
              <a:gd name="connsiteX16" fmla="*/ 8170 w 9997"/>
              <a:gd name="connsiteY16" fmla="*/ 8910 h 10000"/>
              <a:gd name="connsiteX17" fmla="*/ 9997 w 9997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1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68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10 h 10000"/>
              <a:gd name="connsiteX17" fmla="*/ 10000 w 10000"/>
              <a:gd name="connsiteY17" fmla="*/ 8927 h 10000"/>
              <a:gd name="connsiteX0" fmla="*/ 0 w 10000"/>
              <a:gd name="connsiteY0" fmla="*/ 7857 h 10000"/>
              <a:gd name="connsiteX1" fmla="*/ 726 w 10000"/>
              <a:gd name="connsiteY1" fmla="*/ 7855 h 10000"/>
              <a:gd name="connsiteX2" fmla="*/ 787 w 10000"/>
              <a:gd name="connsiteY2" fmla="*/ 7533 h 10000"/>
              <a:gd name="connsiteX3" fmla="*/ 787 w 10000"/>
              <a:gd name="connsiteY3" fmla="*/ 1796 h 10000"/>
              <a:gd name="connsiteX4" fmla="*/ 855 w 10000"/>
              <a:gd name="connsiteY4" fmla="*/ 1461 h 10000"/>
              <a:gd name="connsiteX5" fmla="*/ 4011 w 10000"/>
              <a:gd name="connsiteY5" fmla="*/ 1461 h 10000"/>
              <a:gd name="connsiteX6" fmla="*/ 4079 w 10000"/>
              <a:gd name="connsiteY6" fmla="*/ 1796 h 10000"/>
              <a:gd name="connsiteX7" fmla="*/ 4079 w 10000"/>
              <a:gd name="connsiteY7" fmla="*/ 9665 h 10000"/>
              <a:gd name="connsiteX8" fmla="*/ 4150 w 10000"/>
              <a:gd name="connsiteY8" fmla="*/ 10000 h 10000"/>
              <a:gd name="connsiteX9" fmla="*/ 6328 w 10000"/>
              <a:gd name="connsiteY9" fmla="*/ 10000 h 10000"/>
              <a:gd name="connsiteX10" fmla="*/ 6397 w 10000"/>
              <a:gd name="connsiteY10" fmla="*/ 9665 h 10000"/>
              <a:gd name="connsiteX11" fmla="*/ 6397 w 10000"/>
              <a:gd name="connsiteY11" fmla="*/ 335 h 10000"/>
              <a:gd name="connsiteX12" fmla="*/ 6467 w 10000"/>
              <a:gd name="connsiteY12" fmla="*/ 0 h 10000"/>
              <a:gd name="connsiteX13" fmla="*/ 8029 w 10000"/>
              <a:gd name="connsiteY13" fmla="*/ 0 h 10000"/>
              <a:gd name="connsiteX14" fmla="*/ 8102 w 10000"/>
              <a:gd name="connsiteY14" fmla="*/ 335 h 10000"/>
              <a:gd name="connsiteX15" fmla="*/ 8102 w 10000"/>
              <a:gd name="connsiteY15" fmla="*/ 8575 h 10000"/>
              <a:gd name="connsiteX16" fmla="*/ 8172 w 10000"/>
              <a:gd name="connsiteY16" fmla="*/ 8935 h 10000"/>
              <a:gd name="connsiteX17" fmla="*/ 10000 w 10000"/>
              <a:gd name="connsiteY17" fmla="*/ 8927 h 10000"/>
              <a:gd name="connsiteX0" fmla="*/ 0 w 10008"/>
              <a:gd name="connsiteY0" fmla="*/ 7857 h 10000"/>
              <a:gd name="connsiteX1" fmla="*/ 726 w 10008"/>
              <a:gd name="connsiteY1" fmla="*/ 7855 h 10000"/>
              <a:gd name="connsiteX2" fmla="*/ 787 w 10008"/>
              <a:gd name="connsiteY2" fmla="*/ 7533 h 10000"/>
              <a:gd name="connsiteX3" fmla="*/ 787 w 10008"/>
              <a:gd name="connsiteY3" fmla="*/ 1796 h 10000"/>
              <a:gd name="connsiteX4" fmla="*/ 855 w 10008"/>
              <a:gd name="connsiteY4" fmla="*/ 1461 h 10000"/>
              <a:gd name="connsiteX5" fmla="*/ 4011 w 10008"/>
              <a:gd name="connsiteY5" fmla="*/ 1461 h 10000"/>
              <a:gd name="connsiteX6" fmla="*/ 4079 w 10008"/>
              <a:gd name="connsiteY6" fmla="*/ 1796 h 10000"/>
              <a:gd name="connsiteX7" fmla="*/ 4079 w 10008"/>
              <a:gd name="connsiteY7" fmla="*/ 9665 h 10000"/>
              <a:gd name="connsiteX8" fmla="*/ 4150 w 10008"/>
              <a:gd name="connsiteY8" fmla="*/ 10000 h 10000"/>
              <a:gd name="connsiteX9" fmla="*/ 6328 w 10008"/>
              <a:gd name="connsiteY9" fmla="*/ 10000 h 10000"/>
              <a:gd name="connsiteX10" fmla="*/ 6397 w 10008"/>
              <a:gd name="connsiteY10" fmla="*/ 9665 h 10000"/>
              <a:gd name="connsiteX11" fmla="*/ 6397 w 10008"/>
              <a:gd name="connsiteY11" fmla="*/ 335 h 10000"/>
              <a:gd name="connsiteX12" fmla="*/ 6467 w 10008"/>
              <a:gd name="connsiteY12" fmla="*/ 0 h 10000"/>
              <a:gd name="connsiteX13" fmla="*/ 8029 w 10008"/>
              <a:gd name="connsiteY13" fmla="*/ 0 h 10000"/>
              <a:gd name="connsiteX14" fmla="*/ 8102 w 10008"/>
              <a:gd name="connsiteY14" fmla="*/ 335 h 10000"/>
              <a:gd name="connsiteX15" fmla="*/ 8102 w 10008"/>
              <a:gd name="connsiteY15" fmla="*/ 8575 h 10000"/>
              <a:gd name="connsiteX16" fmla="*/ 8172 w 10008"/>
              <a:gd name="connsiteY16" fmla="*/ 8935 h 10000"/>
              <a:gd name="connsiteX17" fmla="*/ 10008 w 10008"/>
              <a:gd name="connsiteY17" fmla="*/ 8927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40 h 10000"/>
              <a:gd name="connsiteX0" fmla="*/ 0 w 10016"/>
              <a:gd name="connsiteY0" fmla="*/ 7857 h 10000"/>
              <a:gd name="connsiteX1" fmla="*/ 726 w 10016"/>
              <a:gd name="connsiteY1" fmla="*/ 7855 h 10000"/>
              <a:gd name="connsiteX2" fmla="*/ 787 w 10016"/>
              <a:gd name="connsiteY2" fmla="*/ 7533 h 10000"/>
              <a:gd name="connsiteX3" fmla="*/ 787 w 10016"/>
              <a:gd name="connsiteY3" fmla="*/ 1796 h 10000"/>
              <a:gd name="connsiteX4" fmla="*/ 855 w 10016"/>
              <a:gd name="connsiteY4" fmla="*/ 1461 h 10000"/>
              <a:gd name="connsiteX5" fmla="*/ 4011 w 10016"/>
              <a:gd name="connsiteY5" fmla="*/ 1461 h 10000"/>
              <a:gd name="connsiteX6" fmla="*/ 4079 w 10016"/>
              <a:gd name="connsiteY6" fmla="*/ 1796 h 10000"/>
              <a:gd name="connsiteX7" fmla="*/ 4079 w 10016"/>
              <a:gd name="connsiteY7" fmla="*/ 9665 h 10000"/>
              <a:gd name="connsiteX8" fmla="*/ 4150 w 10016"/>
              <a:gd name="connsiteY8" fmla="*/ 10000 h 10000"/>
              <a:gd name="connsiteX9" fmla="*/ 6328 w 10016"/>
              <a:gd name="connsiteY9" fmla="*/ 10000 h 10000"/>
              <a:gd name="connsiteX10" fmla="*/ 6397 w 10016"/>
              <a:gd name="connsiteY10" fmla="*/ 9665 h 10000"/>
              <a:gd name="connsiteX11" fmla="*/ 6397 w 10016"/>
              <a:gd name="connsiteY11" fmla="*/ 335 h 10000"/>
              <a:gd name="connsiteX12" fmla="*/ 6467 w 10016"/>
              <a:gd name="connsiteY12" fmla="*/ 0 h 10000"/>
              <a:gd name="connsiteX13" fmla="*/ 8029 w 10016"/>
              <a:gd name="connsiteY13" fmla="*/ 0 h 10000"/>
              <a:gd name="connsiteX14" fmla="*/ 8102 w 10016"/>
              <a:gd name="connsiteY14" fmla="*/ 335 h 10000"/>
              <a:gd name="connsiteX15" fmla="*/ 8102 w 10016"/>
              <a:gd name="connsiteY15" fmla="*/ 8575 h 10000"/>
              <a:gd name="connsiteX16" fmla="*/ 8172 w 10016"/>
              <a:gd name="connsiteY16" fmla="*/ 8935 h 10000"/>
              <a:gd name="connsiteX17" fmla="*/ 10016 w 10016"/>
              <a:gd name="connsiteY17" fmla="*/ 8927 h 10000"/>
              <a:gd name="connsiteX0" fmla="*/ 0 w 10050"/>
              <a:gd name="connsiteY0" fmla="*/ 7857 h 10000"/>
              <a:gd name="connsiteX1" fmla="*/ 726 w 10050"/>
              <a:gd name="connsiteY1" fmla="*/ 7855 h 10000"/>
              <a:gd name="connsiteX2" fmla="*/ 787 w 10050"/>
              <a:gd name="connsiteY2" fmla="*/ 7533 h 10000"/>
              <a:gd name="connsiteX3" fmla="*/ 787 w 10050"/>
              <a:gd name="connsiteY3" fmla="*/ 1796 h 10000"/>
              <a:gd name="connsiteX4" fmla="*/ 855 w 10050"/>
              <a:gd name="connsiteY4" fmla="*/ 1461 h 10000"/>
              <a:gd name="connsiteX5" fmla="*/ 4011 w 10050"/>
              <a:gd name="connsiteY5" fmla="*/ 1461 h 10000"/>
              <a:gd name="connsiteX6" fmla="*/ 4079 w 10050"/>
              <a:gd name="connsiteY6" fmla="*/ 1796 h 10000"/>
              <a:gd name="connsiteX7" fmla="*/ 4079 w 10050"/>
              <a:gd name="connsiteY7" fmla="*/ 9665 h 10000"/>
              <a:gd name="connsiteX8" fmla="*/ 4150 w 10050"/>
              <a:gd name="connsiteY8" fmla="*/ 10000 h 10000"/>
              <a:gd name="connsiteX9" fmla="*/ 6328 w 10050"/>
              <a:gd name="connsiteY9" fmla="*/ 10000 h 10000"/>
              <a:gd name="connsiteX10" fmla="*/ 6397 w 10050"/>
              <a:gd name="connsiteY10" fmla="*/ 9665 h 10000"/>
              <a:gd name="connsiteX11" fmla="*/ 6397 w 10050"/>
              <a:gd name="connsiteY11" fmla="*/ 335 h 10000"/>
              <a:gd name="connsiteX12" fmla="*/ 6467 w 10050"/>
              <a:gd name="connsiteY12" fmla="*/ 0 h 10000"/>
              <a:gd name="connsiteX13" fmla="*/ 8029 w 10050"/>
              <a:gd name="connsiteY13" fmla="*/ 0 h 10000"/>
              <a:gd name="connsiteX14" fmla="*/ 8102 w 10050"/>
              <a:gd name="connsiteY14" fmla="*/ 335 h 10000"/>
              <a:gd name="connsiteX15" fmla="*/ 8102 w 10050"/>
              <a:gd name="connsiteY15" fmla="*/ 8575 h 10000"/>
              <a:gd name="connsiteX16" fmla="*/ 8172 w 10050"/>
              <a:gd name="connsiteY16" fmla="*/ 8935 h 10000"/>
              <a:gd name="connsiteX17" fmla="*/ 10050 w 10050"/>
              <a:gd name="connsiteY17" fmla="*/ 8927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40 h 10000"/>
              <a:gd name="connsiteX0" fmla="*/ 0 w 10037"/>
              <a:gd name="connsiteY0" fmla="*/ 7857 h 10000"/>
              <a:gd name="connsiteX1" fmla="*/ 726 w 10037"/>
              <a:gd name="connsiteY1" fmla="*/ 7855 h 10000"/>
              <a:gd name="connsiteX2" fmla="*/ 787 w 10037"/>
              <a:gd name="connsiteY2" fmla="*/ 7533 h 10000"/>
              <a:gd name="connsiteX3" fmla="*/ 787 w 10037"/>
              <a:gd name="connsiteY3" fmla="*/ 1796 h 10000"/>
              <a:gd name="connsiteX4" fmla="*/ 855 w 10037"/>
              <a:gd name="connsiteY4" fmla="*/ 1461 h 10000"/>
              <a:gd name="connsiteX5" fmla="*/ 4011 w 10037"/>
              <a:gd name="connsiteY5" fmla="*/ 1461 h 10000"/>
              <a:gd name="connsiteX6" fmla="*/ 4079 w 10037"/>
              <a:gd name="connsiteY6" fmla="*/ 1796 h 10000"/>
              <a:gd name="connsiteX7" fmla="*/ 4079 w 10037"/>
              <a:gd name="connsiteY7" fmla="*/ 9665 h 10000"/>
              <a:gd name="connsiteX8" fmla="*/ 4150 w 10037"/>
              <a:gd name="connsiteY8" fmla="*/ 10000 h 10000"/>
              <a:gd name="connsiteX9" fmla="*/ 6328 w 10037"/>
              <a:gd name="connsiteY9" fmla="*/ 10000 h 10000"/>
              <a:gd name="connsiteX10" fmla="*/ 6397 w 10037"/>
              <a:gd name="connsiteY10" fmla="*/ 9665 h 10000"/>
              <a:gd name="connsiteX11" fmla="*/ 6397 w 10037"/>
              <a:gd name="connsiteY11" fmla="*/ 335 h 10000"/>
              <a:gd name="connsiteX12" fmla="*/ 6467 w 10037"/>
              <a:gd name="connsiteY12" fmla="*/ 0 h 10000"/>
              <a:gd name="connsiteX13" fmla="*/ 8029 w 10037"/>
              <a:gd name="connsiteY13" fmla="*/ 0 h 10000"/>
              <a:gd name="connsiteX14" fmla="*/ 8102 w 10037"/>
              <a:gd name="connsiteY14" fmla="*/ 335 h 10000"/>
              <a:gd name="connsiteX15" fmla="*/ 8102 w 10037"/>
              <a:gd name="connsiteY15" fmla="*/ 8575 h 10000"/>
              <a:gd name="connsiteX16" fmla="*/ 8172 w 10037"/>
              <a:gd name="connsiteY16" fmla="*/ 8935 h 10000"/>
              <a:gd name="connsiteX17" fmla="*/ 10037 w 10037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34"/>
              <a:gd name="connsiteY0" fmla="*/ 7857 h 10000"/>
              <a:gd name="connsiteX1" fmla="*/ 726 w 10034"/>
              <a:gd name="connsiteY1" fmla="*/ 7855 h 10000"/>
              <a:gd name="connsiteX2" fmla="*/ 787 w 10034"/>
              <a:gd name="connsiteY2" fmla="*/ 7533 h 10000"/>
              <a:gd name="connsiteX3" fmla="*/ 787 w 10034"/>
              <a:gd name="connsiteY3" fmla="*/ 1796 h 10000"/>
              <a:gd name="connsiteX4" fmla="*/ 855 w 10034"/>
              <a:gd name="connsiteY4" fmla="*/ 1461 h 10000"/>
              <a:gd name="connsiteX5" fmla="*/ 4011 w 10034"/>
              <a:gd name="connsiteY5" fmla="*/ 1461 h 10000"/>
              <a:gd name="connsiteX6" fmla="*/ 4079 w 10034"/>
              <a:gd name="connsiteY6" fmla="*/ 1796 h 10000"/>
              <a:gd name="connsiteX7" fmla="*/ 4079 w 10034"/>
              <a:gd name="connsiteY7" fmla="*/ 9665 h 10000"/>
              <a:gd name="connsiteX8" fmla="*/ 4150 w 10034"/>
              <a:gd name="connsiteY8" fmla="*/ 10000 h 10000"/>
              <a:gd name="connsiteX9" fmla="*/ 6328 w 10034"/>
              <a:gd name="connsiteY9" fmla="*/ 10000 h 10000"/>
              <a:gd name="connsiteX10" fmla="*/ 6397 w 10034"/>
              <a:gd name="connsiteY10" fmla="*/ 9665 h 10000"/>
              <a:gd name="connsiteX11" fmla="*/ 6397 w 10034"/>
              <a:gd name="connsiteY11" fmla="*/ 335 h 10000"/>
              <a:gd name="connsiteX12" fmla="*/ 6467 w 10034"/>
              <a:gd name="connsiteY12" fmla="*/ 0 h 10000"/>
              <a:gd name="connsiteX13" fmla="*/ 8029 w 10034"/>
              <a:gd name="connsiteY13" fmla="*/ 0 h 10000"/>
              <a:gd name="connsiteX14" fmla="*/ 8102 w 10034"/>
              <a:gd name="connsiteY14" fmla="*/ 335 h 10000"/>
              <a:gd name="connsiteX15" fmla="*/ 8102 w 10034"/>
              <a:gd name="connsiteY15" fmla="*/ 8575 h 10000"/>
              <a:gd name="connsiteX16" fmla="*/ 8172 w 10034"/>
              <a:gd name="connsiteY16" fmla="*/ 8935 h 10000"/>
              <a:gd name="connsiteX17" fmla="*/ 10034 w 10034"/>
              <a:gd name="connsiteY17" fmla="*/ 8915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6"/>
              <a:gd name="connsiteY0" fmla="*/ 7857 h 10000"/>
              <a:gd name="connsiteX1" fmla="*/ 726 w 10026"/>
              <a:gd name="connsiteY1" fmla="*/ 7855 h 10000"/>
              <a:gd name="connsiteX2" fmla="*/ 787 w 10026"/>
              <a:gd name="connsiteY2" fmla="*/ 7533 h 10000"/>
              <a:gd name="connsiteX3" fmla="*/ 787 w 10026"/>
              <a:gd name="connsiteY3" fmla="*/ 1796 h 10000"/>
              <a:gd name="connsiteX4" fmla="*/ 855 w 10026"/>
              <a:gd name="connsiteY4" fmla="*/ 1461 h 10000"/>
              <a:gd name="connsiteX5" fmla="*/ 4011 w 10026"/>
              <a:gd name="connsiteY5" fmla="*/ 1461 h 10000"/>
              <a:gd name="connsiteX6" fmla="*/ 4079 w 10026"/>
              <a:gd name="connsiteY6" fmla="*/ 1796 h 10000"/>
              <a:gd name="connsiteX7" fmla="*/ 4079 w 10026"/>
              <a:gd name="connsiteY7" fmla="*/ 9665 h 10000"/>
              <a:gd name="connsiteX8" fmla="*/ 4150 w 10026"/>
              <a:gd name="connsiteY8" fmla="*/ 10000 h 10000"/>
              <a:gd name="connsiteX9" fmla="*/ 6328 w 10026"/>
              <a:gd name="connsiteY9" fmla="*/ 10000 h 10000"/>
              <a:gd name="connsiteX10" fmla="*/ 6397 w 10026"/>
              <a:gd name="connsiteY10" fmla="*/ 9665 h 10000"/>
              <a:gd name="connsiteX11" fmla="*/ 6397 w 10026"/>
              <a:gd name="connsiteY11" fmla="*/ 335 h 10000"/>
              <a:gd name="connsiteX12" fmla="*/ 6467 w 10026"/>
              <a:gd name="connsiteY12" fmla="*/ 0 h 10000"/>
              <a:gd name="connsiteX13" fmla="*/ 8029 w 10026"/>
              <a:gd name="connsiteY13" fmla="*/ 0 h 10000"/>
              <a:gd name="connsiteX14" fmla="*/ 8102 w 10026"/>
              <a:gd name="connsiteY14" fmla="*/ 335 h 10000"/>
              <a:gd name="connsiteX15" fmla="*/ 8102 w 10026"/>
              <a:gd name="connsiteY15" fmla="*/ 8575 h 10000"/>
              <a:gd name="connsiteX16" fmla="*/ 8172 w 10026"/>
              <a:gd name="connsiteY16" fmla="*/ 8935 h 10000"/>
              <a:gd name="connsiteX17" fmla="*/ 10026 w 10026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41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28 h 10000"/>
              <a:gd name="connsiteX0" fmla="*/ 0 w 10021"/>
              <a:gd name="connsiteY0" fmla="*/ 7857 h 10000"/>
              <a:gd name="connsiteX1" fmla="*/ 726 w 10021"/>
              <a:gd name="connsiteY1" fmla="*/ 7855 h 10000"/>
              <a:gd name="connsiteX2" fmla="*/ 787 w 10021"/>
              <a:gd name="connsiteY2" fmla="*/ 7533 h 10000"/>
              <a:gd name="connsiteX3" fmla="*/ 787 w 10021"/>
              <a:gd name="connsiteY3" fmla="*/ 1796 h 10000"/>
              <a:gd name="connsiteX4" fmla="*/ 855 w 10021"/>
              <a:gd name="connsiteY4" fmla="*/ 1461 h 10000"/>
              <a:gd name="connsiteX5" fmla="*/ 4011 w 10021"/>
              <a:gd name="connsiteY5" fmla="*/ 1461 h 10000"/>
              <a:gd name="connsiteX6" fmla="*/ 4079 w 10021"/>
              <a:gd name="connsiteY6" fmla="*/ 1796 h 10000"/>
              <a:gd name="connsiteX7" fmla="*/ 4079 w 10021"/>
              <a:gd name="connsiteY7" fmla="*/ 9665 h 10000"/>
              <a:gd name="connsiteX8" fmla="*/ 4150 w 10021"/>
              <a:gd name="connsiteY8" fmla="*/ 10000 h 10000"/>
              <a:gd name="connsiteX9" fmla="*/ 6328 w 10021"/>
              <a:gd name="connsiteY9" fmla="*/ 10000 h 10000"/>
              <a:gd name="connsiteX10" fmla="*/ 6397 w 10021"/>
              <a:gd name="connsiteY10" fmla="*/ 9665 h 10000"/>
              <a:gd name="connsiteX11" fmla="*/ 6397 w 10021"/>
              <a:gd name="connsiteY11" fmla="*/ 335 h 10000"/>
              <a:gd name="connsiteX12" fmla="*/ 6467 w 10021"/>
              <a:gd name="connsiteY12" fmla="*/ 0 h 10000"/>
              <a:gd name="connsiteX13" fmla="*/ 8029 w 10021"/>
              <a:gd name="connsiteY13" fmla="*/ 0 h 10000"/>
              <a:gd name="connsiteX14" fmla="*/ 8102 w 10021"/>
              <a:gd name="connsiteY14" fmla="*/ 335 h 10000"/>
              <a:gd name="connsiteX15" fmla="*/ 8102 w 10021"/>
              <a:gd name="connsiteY15" fmla="*/ 8575 h 10000"/>
              <a:gd name="connsiteX16" fmla="*/ 8172 w 10021"/>
              <a:gd name="connsiteY16" fmla="*/ 8935 h 10000"/>
              <a:gd name="connsiteX17" fmla="*/ 10021 w 10021"/>
              <a:gd name="connsiteY17" fmla="*/ 8966 h 10000"/>
              <a:gd name="connsiteX0" fmla="*/ 0 w 9995"/>
              <a:gd name="connsiteY0" fmla="*/ 7857 h 10000"/>
              <a:gd name="connsiteX1" fmla="*/ 726 w 9995"/>
              <a:gd name="connsiteY1" fmla="*/ 7855 h 10000"/>
              <a:gd name="connsiteX2" fmla="*/ 787 w 9995"/>
              <a:gd name="connsiteY2" fmla="*/ 7533 h 10000"/>
              <a:gd name="connsiteX3" fmla="*/ 787 w 9995"/>
              <a:gd name="connsiteY3" fmla="*/ 1796 h 10000"/>
              <a:gd name="connsiteX4" fmla="*/ 855 w 9995"/>
              <a:gd name="connsiteY4" fmla="*/ 1461 h 10000"/>
              <a:gd name="connsiteX5" fmla="*/ 4011 w 9995"/>
              <a:gd name="connsiteY5" fmla="*/ 1461 h 10000"/>
              <a:gd name="connsiteX6" fmla="*/ 4079 w 9995"/>
              <a:gd name="connsiteY6" fmla="*/ 1796 h 10000"/>
              <a:gd name="connsiteX7" fmla="*/ 4079 w 9995"/>
              <a:gd name="connsiteY7" fmla="*/ 9665 h 10000"/>
              <a:gd name="connsiteX8" fmla="*/ 4150 w 9995"/>
              <a:gd name="connsiteY8" fmla="*/ 10000 h 10000"/>
              <a:gd name="connsiteX9" fmla="*/ 6328 w 9995"/>
              <a:gd name="connsiteY9" fmla="*/ 10000 h 10000"/>
              <a:gd name="connsiteX10" fmla="*/ 6397 w 9995"/>
              <a:gd name="connsiteY10" fmla="*/ 9665 h 10000"/>
              <a:gd name="connsiteX11" fmla="*/ 6397 w 9995"/>
              <a:gd name="connsiteY11" fmla="*/ 335 h 10000"/>
              <a:gd name="connsiteX12" fmla="*/ 6467 w 9995"/>
              <a:gd name="connsiteY12" fmla="*/ 0 h 10000"/>
              <a:gd name="connsiteX13" fmla="*/ 8029 w 9995"/>
              <a:gd name="connsiteY13" fmla="*/ 0 h 10000"/>
              <a:gd name="connsiteX14" fmla="*/ 8102 w 9995"/>
              <a:gd name="connsiteY14" fmla="*/ 335 h 10000"/>
              <a:gd name="connsiteX15" fmla="*/ 8102 w 9995"/>
              <a:gd name="connsiteY15" fmla="*/ 8575 h 10000"/>
              <a:gd name="connsiteX16" fmla="*/ 8172 w 9995"/>
              <a:gd name="connsiteY16" fmla="*/ 8935 h 10000"/>
              <a:gd name="connsiteX17" fmla="*/ 9995 w 9995"/>
              <a:gd name="connsiteY17" fmla="*/ 8916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05"/>
              <a:gd name="connsiteY0" fmla="*/ 7857 h 10000"/>
              <a:gd name="connsiteX1" fmla="*/ 726 w 10005"/>
              <a:gd name="connsiteY1" fmla="*/ 7855 h 10000"/>
              <a:gd name="connsiteX2" fmla="*/ 787 w 10005"/>
              <a:gd name="connsiteY2" fmla="*/ 7533 h 10000"/>
              <a:gd name="connsiteX3" fmla="*/ 787 w 10005"/>
              <a:gd name="connsiteY3" fmla="*/ 1796 h 10000"/>
              <a:gd name="connsiteX4" fmla="*/ 855 w 10005"/>
              <a:gd name="connsiteY4" fmla="*/ 1461 h 10000"/>
              <a:gd name="connsiteX5" fmla="*/ 4013 w 10005"/>
              <a:gd name="connsiteY5" fmla="*/ 1461 h 10000"/>
              <a:gd name="connsiteX6" fmla="*/ 4081 w 10005"/>
              <a:gd name="connsiteY6" fmla="*/ 1796 h 10000"/>
              <a:gd name="connsiteX7" fmla="*/ 4081 w 10005"/>
              <a:gd name="connsiteY7" fmla="*/ 9665 h 10000"/>
              <a:gd name="connsiteX8" fmla="*/ 4152 w 10005"/>
              <a:gd name="connsiteY8" fmla="*/ 10000 h 10000"/>
              <a:gd name="connsiteX9" fmla="*/ 6331 w 10005"/>
              <a:gd name="connsiteY9" fmla="*/ 10000 h 10000"/>
              <a:gd name="connsiteX10" fmla="*/ 6400 w 10005"/>
              <a:gd name="connsiteY10" fmla="*/ 9665 h 10000"/>
              <a:gd name="connsiteX11" fmla="*/ 6400 w 10005"/>
              <a:gd name="connsiteY11" fmla="*/ 335 h 10000"/>
              <a:gd name="connsiteX12" fmla="*/ 6470 w 10005"/>
              <a:gd name="connsiteY12" fmla="*/ 0 h 10000"/>
              <a:gd name="connsiteX13" fmla="*/ 8033 w 10005"/>
              <a:gd name="connsiteY13" fmla="*/ 0 h 10000"/>
              <a:gd name="connsiteX14" fmla="*/ 8106 w 10005"/>
              <a:gd name="connsiteY14" fmla="*/ 335 h 10000"/>
              <a:gd name="connsiteX15" fmla="*/ 8106 w 10005"/>
              <a:gd name="connsiteY15" fmla="*/ 8575 h 10000"/>
              <a:gd name="connsiteX16" fmla="*/ 8176 w 10005"/>
              <a:gd name="connsiteY16" fmla="*/ 8935 h 10000"/>
              <a:gd name="connsiteX17" fmla="*/ 10005 w 10005"/>
              <a:gd name="connsiteY17" fmla="*/ 8941 h 10000"/>
              <a:gd name="connsiteX0" fmla="*/ 0 w 10015"/>
              <a:gd name="connsiteY0" fmla="*/ 7857 h 10000"/>
              <a:gd name="connsiteX1" fmla="*/ 726 w 10015"/>
              <a:gd name="connsiteY1" fmla="*/ 7855 h 10000"/>
              <a:gd name="connsiteX2" fmla="*/ 787 w 10015"/>
              <a:gd name="connsiteY2" fmla="*/ 7533 h 10000"/>
              <a:gd name="connsiteX3" fmla="*/ 787 w 10015"/>
              <a:gd name="connsiteY3" fmla="*/ 1796 h 10000"/>
              <a:gd name="connsiteX4" fmla="*/ 855 w 10015"/>
              <a:gd name="connsiteY4" fmla="*/ 1461 h 10000"/>
              <a:gd name="connsiteX5" fmla="*/ 4013 w 10015"/>
              <a:gd name="connsiteY5" fmla="*/ 1461 h 10000"/>
              <a:gd name="connsiteX6" fmla="*/ 4081 w 10015"/>
              <a:gd name="connsiteY6" fmla="*/ 1796 h 10000"/>
              <a:gd name="connsiteX7" fmla="*/ 4081 w 10015"/>
              <a:gd name="connsiteY7" fmla="*/ 9665 h 10000"/>
              <a:gd name="connsiteX8" fmla="*/ 4152 w 10015"/>
              <a:gd name="connsiteY8" fmla="*/ 10000 h 10000"/>
              <a:gd name="connsiteX9" fmla="*/ 6331 w 10015"/>
              <a:gd name="connsiteY9" fmla="*/ 10000 h 10000"/>
              <a:gd name="connsiteX10" fmla="*/ 6400 w 10015"/>
              <a:gd name="connsiteY10" fmla="*/ 9665 h 10000"/>
              <a:gd name="connsiteX11" fmla="*/ 6400 w 10015"/>
              <a:gd name="connsiteY11" fmla="*/ 335 h 10000"/>
              <a:gd name="connsiteX12" fmla="*/ 6470 w 10015"/>
              <a:gd name="connsiteY12" fmla="*/ 0 h 10000"/>
              <a:gd name="connsiteX13" fmla="*/ 8033 w 10015"/>
              <a:gd name="connsiteY13" fmla="*/ 0 h 10000"/>
              <a:gd name="connsiteX14" fmla="*/ 8106 w 10015"/>
              <a:gd name="connsiteY14" fmla="*/ 335 h 10000"/>
              <a:gd name="connsiteX15" fmla="*/ 8106 w 10015"/>
              <a:gd name="connsiteY15" fmla="*/ 8575 h 10000"/>
              <a:gd name="connsiteX16" fmla="*/ 8176 w 10015"/>
              <a:gd name="connsiteY16" fmla="*/ 8935 h 10000"/>
              <a:gd name="connsiteX17" fmla="*/ 10015 w 10015"/>
              <a:gd name="connsiteY17" fmla="*/ 894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15" h="10000">
                <a:moveTo>
                  <a:pt x="0" y="7857"/>
                </a:moveTo>
                <a:cubicBezTo>
                  <a:pt x="34" y="7853"/>
                  <a:pt x="360" y="7855"/>
                  <a:pt x="726" y="7855"/>
                </a:cubicBezTo>
                <a:cubicBezTo>
                  <a:pt x="766" y="7855"/>
                  <a:pt x="787" y="7713"/>
                  <a:pt x="787" y="7533"/>
                </a:cubicBezTo>
                <a:lnTo>
                  <a:pt x="787" y="1796"/>
                </a:lnTo>
                <a:cubicBezTo>
                  <a:pt x="787" y="1605"/>
                  <a:pt x="815" y="1461"/>
                  <a:pt x="855" y="1461"/>
                </a:cubicBezTo>
                <a:lnTo>
                  <a:pt x="4013" y="1461"/>
                </a:lnTo>
                <a:cubicBezTo>
                  <a:pt x="4049" y="1461"/>
                  <a:pt x="4081" y="1605"/>
                  <a:pt x="4081" y="1796"/>
                </a:cubicBezTo>
                <a:lnTo>
                  <a:pt x="4081" y="9665"/>
                </a:lnTo>
                <a:cubicBezTo>
                  <a:pt x="4081" y="9844"/>
                  <a:pt x="4112" y="10000"/>
                  <a:pt x="4152" y="10000"/>
                </a:cubicBezTo>
                <a:lnTo>
                  <a:pt x="6331" y="10000"/>
                </a:lnTo>
                <a:cubicBezTo>
                  <a:pt x="6371" y="10000"/>
                  <a:pt x="6400" y="9844"/>
                  <a:pt x="6400" y="9665"/>
                </a:cubicBezTo>
                <a:lnTo>
                  <a:pt x="6400" y="335"/>
                </a:lnTo>
                <a:cubicBezTo>
                  <a:pt x="6400" y="156"/>
                  <a:pt x="6432" y="0"/>
                  <a:pt x="6470" y="0"/>
                </a:cubicBezTo>
                <a:lnTo>
                  <a:pt x="8033" y="0"/>
                </a:lnTo>
                <a:cubicBezTo>
                  <a:pt x="8075" y="0"/>
                  <a:pt x="8106" y="156"/>
                  <a:pt x="8106" y="335"/>
                </a:cubicBezTo>
                <a:lnTo>
                  <a:pt x="8106" y="8575"/>
                </a:lnTo>
                <a:cubicBezTo>
                  <a:pt x="8106" y="8754"/>
                  <a:pt x="8138" y="8935"/>
                  <a:pt x="8176" y="8935"/>
                </a:cubicBezTo>
                <a:cubicBezTo>
                  <a:pt x="8276" y="8937"/>
                  <a:pt x="9405" y="8939"/>
                  <a:pt x="10015" y="8941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 userDrawn="1"/>
        </p:nvSpPr>
        <p:spPr bwMode="gray">
          <a:xfrm>
            <a:off x="3" y="4482313"/>
            <a:ext cx="9143997" cy="1084634"/>
          </a:xfrm>
          <a:custGeom>
            <a:avLst/>
            <a:gdLst>
              <a:gd name="T0" fmla="*/ 0 w 8479"/>
              <a:gd name="T1" fmla="*/ 130 h 583"/>
              <a:gd name="T2" fmla="*/ 419 w 8479"/>
              <a:gd name="T3" fmla="*/ 130 h 583"/>
              <a:gd name="T4" fmla="*/ 447 w 8479"/>
              <a:gd name="T5" fmla="*/ 158 h 583"/>
              <a:gd name="T6" fmla="*/ 447 w 8479"/>
              <a:gd name="T7" fmla="*/ 458 h 583"/>
              <a:gd name="T8" fmla="*/ 475 w 8479"/>
              <a:gd name="T9" fmla="*/ 486 h 583"/>
              <a:gd name="T10" fmla="*/ 1724 w 8479"/>
              <a:gd name="T11" fmla="*/ 486 h 583"/>
              <a:gd name="T12" fmla="*/ 1752 w 8479"/>
              <a:gd name="T13" fmla="*/ 458 h 583"/>
              <a:gd name="T14" fmla="*/ 1752 w 8479"/>
              <a:gd name="T15" fmla="*/ 36 h 583"/>
              <a:gd name="T16" fmla="*/ 1780 w 8479"/>
              <a:gd name="T17" fmla="*/ 8 h 583"/>
              <a:gd name="T18" fmla="*/ 2675 w 8479"/>
              <a:gd name="T19" fmla="*/ 8 h 583"/>
              <a:gd name="T20" fmla="*/ 2703 w 8479"/>
              <a:gd name="T21" fmla="*/ 36 h 583"/>
              <a:gd name="T22" fmla="*/ 2703 w 8479"/>
              <a:gd name="T23" fmla="*/ 458 h 583"/>
              <a:gd name="T24" fmla="*/ 2731 w 8479"/>
              <a:gd name="T25" fmla="*/ 486 h 583"/>
              <a:gd name="T26" fmla="*/ 4228 w 8479"/>
              <a:gd name="T27" fmla="*/ 486 h 583"/>
              <a:gd name="T28" fmla="*/ 4256 w 8479"/>
              <a:gd name="T29" fmla="*/ 458 h 583"/>
              <a:gd name="T30" fmla="*/ 4256 w 8479"/>
              <a:gd name="T31" fmla="*/ 214 h 583"/>
              <a:gd name="T32" fmla="*/ 4284 w 8479"/>
              <a:gd name="T33" fmla="*/ 186 h 583"/>
              <a:gd name="T34" fmla="*/ 5867 w 8479"/>
              <a:gd name="T35" fmla="*/ 186 h 583"/>
              <a:gd name="T36" fmla="*/ 5895 w 8479"/>
              <a:gd name="T37" fmla="*/ 214 h 583"/>
              <a:gd name="T38" fmla="*/ 5895 w 8479"/>
              <a:gd name="T39" fmla="*/ 309 h 583"/>
              <a:gd name="T40" fmla="*/ 5923 w 8479"/>
              <a:gd name="T41" fmla="*/ 337 h 583"/>
              <a:gd name="T42" fmla="*/ 6495 w 8479"/>
              <a:gd name="T43" fmla="*/ 337 h 583"/>
              <a:gd name="T44" fmla="*/ 6523 w 8479"/>
              <a:gd name="T45" fmla="*/ 309 h 583"/>
              <a:gd name="T46" fmla="*/ 6523 w 8479"/>
              <a:gd name="T47" fmla="*/ 28 h 583"/>
              <a:gd name="T48" fmla="*/ 6551 w 8479"/>
              <a:gd name="T49" fmla="*/ 0 h 583"/>
              <a:gd name="T50" fmla="*/ 7543 w 8479"/>
              <a:gd name="T51" fmla="*/ 0 h 583"/>
              <a:gd name="T52" fmla="*/ 7571 w 8479"/>
              <a:gd name="T53" fmla="*/ 28 h 583"/>
              <a:gd name="T54" fmla="*/ 7571 w 8479"/>
              <a:gd name="T55" fmla="*/ 555 h 583"/>
              <a:gd name="T56" fmla="*/ 7599 w 8479"/>
              <a:gd name="T57" fmla="*/ 583 h 583"/>
              <a:gd name="T58" fmla="*/ 8479 w 8479"/>
              <a:gd name="T59" fmla="*/ 583 h 583"/>
              <a:gd name="connsiteX0" fmla="*/ 0 w 9506"/>
              <a:gd name="connsiteY0" fmla="*/ 2230 h 10000"/>
              <a:gd name="connsiteX1" fmla="*/ 33 w 9506"/>
              <a:gd name="connsiteY1" fmla="*/ 2710 h 10000"/>
              <a:gd name="connsiteX2" fmla="*/ 33 w 9506"/>
              <a:gd name="connsiteY2" fmla="*/ 7856 h 10000"/>
              <a:gd name="connsiteX3" fmla="*/ 66 w 9506"/>
              <a:gd name="connsiteY3" fmla="*/ 8336 h 10000"/>
              <a:gd name="connsiteX4" fmla="*/ 1539 w 9506"/>
              <a:gd name="connsiteY4" fmla="*/ 8336 h 10000"/>
              <a:gd name="connsiteX5" fmla="*/ 1572 w 9506"/>
              <a:gd name="connsiteY5" fmla="*/ 7856 h 10000"/>
              <a:gd name="connsiteX6" fmla="*/ 1572 w 9506"/>
              <a:gd name="connsiteY6" fmla="*/ 617 h 10000"/>
              <a:gd name="connsiteX7" fmla="*/ 1605 w 9506"/>
              <a:gd name="connsiteY7" fmla="*/ 137 h 10000"/>
              <a:gd name="connsiteX8" fmla="*/ 2661 w 9506"/>
              <a:gd name="connsiteY8" fmla="*/ 137 h 10000"/>
              <a:gd name="connsiteX9" fmla="*/ 2694 w 9506"/>
              <a:gd name="connsiteY9" fmla="*/ 617 h 10000"/>
              <a:gd name="connsiteX10" fmla="*/ 2694 w 9506"/>
              <a:gd name="connsiteY10" fmla="*/ 7856 h 10000"/>
              <a:gd name="connsiteX11" fmla="*/ 2727 w 9506"/>
              <a:gd name="connsiteY11" fmla="*/ 8336 h 10000"/>
              <a:gd name="connsiteX12" fmla="*/ 4492 w 9506"/>
              <a:gd name="connsiteY12" fmla="*/ 8336 h 10000"/>
              <a:gd name="connsiteX13" fmla="*/ 4525 w 9506"/>
              <a:gd name="connsiteY13" fmla="*/ 7856 h 10000"/>
              <a:gd name="connsiteX14" fmla="*/ 4525 w 9506"/>
              <a:gd name="connsiteY14" fmla="*/ 3671 h 10000"/>
              <a:gd name="connsiteX15" fmla="*/ 4558 w 9506"/>
              <a:gd name="connsiteY15" fmla="*/ 3190 h 10000"/>
              <a:gd name="connsiteX16" fmla="*/ 6425 w 9506"/>
              <a:gd name="connsiteY16" fmla="*/ 3190 h 10000"/>
              <a:gd name="connsiteX17" fmla="*/ 6458 w 9506"/>
              <a:gd name="connsiteY17" fmla="*/ 3671 h 10000"/>
              <a:gd name="connsiteX18" fmla="*/ 6458 w 9506"/>
              <a:gd name="connsiteY18" fmla="*/ 5300 h 10000"/>
              <a:gd name="connsiteX19" fmla="*/ 6491 w 9506"/>
              <a:gd name="connsiteY19" fmla="*/ 5780 h 10000"/>
              <a:gd name="connsiteX20" fmla="*/ 7166 w 9506"/>
              <a:gd name="connsiteY20" fmla="*/ 5780 h 10000"/>
              <a:gd name="connsiteX21" fmla="*/ 7199 w 9506"/>
              <a:gd name="connsiteY21" fmla="*/ 5300 h 10000"/>
              <a:gd name="connsiteX22" fmla="*/ 7199 w 9506"/>
              <a:gd name="connsiteY22" fmla="*/ 480 h 10000"/>
              <a:gd name="connsiteX23" fmla="*/ 7232 w 9506"/>
              <a:gd name="connsiteY23" fmla="*/ 0 h 10000"/>
              <a:gd name="connsiteX24" fmla="*/ 8402 w 9506"/>
              <a:gd name="connsiteY24" fmla="*/ 0 h 10000"/>
              <a:gd name="connsiteX25" fmla="*/ 8435 w 9506"/>
              <a:gd name="connsiteY25" fmla="*/ 480 h 10000"/>
              <a:gd name="connsiteX26" fmla="*/ 8435 w 9506"/>
              <a:gd name="connsiteY26" fmla="*/ 9520 h 10000"/>
              <a:gd name="connsiteX27" fmla="*/ 8468 w 9506"/>
              <a:gd name="connsiteY27" fmla="*/ 10000 h 10000"/>
              <a:gd name="connsiteX28" fmla="*/ 9506 w 9506"/>
              <a:gd name="connsiteY28" fmla="*/ 10000 h 10000"/>
              <a:gd name="connsiteX0" fmla="*/ 0 w 9965"/>
              <a:gd name="connsiteY0" fmla="*/ 2710 h 10000"/>
              <a:gd name="connsiteX1" fmla="*/ 0 w 9965"/>
              <a:gd name="connsiteY1" fmla="*/ 7856 h 10000"/>
              <a:gd name="connsiteX2" fmla="*/ 34 w 9965"/>
              <a:gd name="connsiteY2" fmla="*/ 8336 h 10000"/>
              <a:gd name="connsiteX3" fmla="*/ 1584 w 9965"/>
              <a:gd name="connsiteY3" fmla="*/ 8336 h 10000"/>
              <a:gd name="connsiteX4" fmla="*/ 1619 w 9965"/>
              <a:gd name="connsiteY4" fmla="*/ 7856 h 10000"/>
              <a:gd name="connsiteX5" fmla="*/ 1619 w 9965"/>
              <a:gd name="connsiteY5" fmla="*/ 617 h 10000"/>
              <a:gd name="connsiteX6" fmla="*/ 1653 w 9965"/>
              <a:gd name="connsiteY6" fmla="*/ 137 h 10000"/>
              <a:gd name="connsiteX7" fmla="*/ 2764 w 9965"/>
              <a:gd name="connsiteY7" fmla="*/ 137 h 10000"/>
              <a:gd name="connsiteX8" fmla="*/ 2799 w 9965"/>
              <a:gd name="connsiteY8" fmla="*/ 617 h 10000"/>
              <a:gd name="connsiteX9" fmla="*/ 2799 w 9965"/>
              <a:gd name="connsiteY9" fmla="*/ 7856 h 10000"/>
              <a:gd name="connsiteX10" fmla="*/ 2834 w 9965"/>
              <a:gd name="connsiteY10" fmla="*/ 8336 h 10000"/>
              <a:gd name="connsiteX11" fmla="*/ 4690 w 9965"/>
              <a:gd name="connsiteY11" fmla="*/ 8336 h 10000"/>
              <a:gd name="connsiteX12" fmla="*/ 4725 w 9965"/>
              <a:gd name="connsiteY12" fmla="*/ 7856 h 10000"/>
              <a:gd name="connsiteX13" fmla="*/ 4725 w 9965"/>
              <a:gd name="connsiteY13" fmla="*/ 3671 h 10000"/>
              <a:gd name="connsiteX14" fmla="*/ 4760 w 9965"/>
              <a:gd name="connsiteY14" fmla="*/ 3190 h 10000"/>
              <a:gd name="connsiteX15" fmla="*/ 6724 w 9965"/>
              <a:gd name="connsiteY15" fmla="*/ 3190 h 10000"/>
              <a:gd name="connsiteX16" fmla="*/ 6759 w 9965"/>
              <a:gd name="connsiteY16" fmla="*/ 3671 h 10000"/>
              <a:gd name="connsiteX17" fmla="*/ 6759 w 9965"/>
              <a:gd name="connsiteY17" fmla="*/ 5300 h 10000"/>
              <a:gd name="connsiteX18" fmla="*/ 6793 w 9965"/>
              <a:gd name="connsiteY18" fmla="*/ 5780 h 10000"/>
              <a:gd name="connsiteX19" fmla="*/ 7503 w 9965"/>
              <a:gd name="connsiteY19" fmla="*/ 5780 h 10000"/>
              <a:gd name="connsiteX20" fmla="*/ 7538 w 9965"/>
              <a:gd name="connsiteY20" fmla="*/ 5300 h 10000"/>
              <a:gd name="connsiteX21" fmla="*/ 7538 w 9965"/>
              <a:gd name="connsiteY21" fmla="*/ 480 h 10000"/>
              <a:gd name="connsiteX22" fmla="*/ 7573 w 9965"/>
              <a:gd name="connsiteY22" fmla="*/ 0 h 10000"/>
              <a:gd name="connsiteX23" fmla="*/ 8804 w 9965"/>
              <a:gd name="connsiteY23" fmla="*/ 0 h 10000"/>
              <a:gd name="connsiteX24" fmla="*/ 8838 w 9965"/>
              <a:gd name="connsiteY24" fmla="*/ 480 h 10000"/>
              <a:gd name="connsiteX25" fmla="*/ 8838 w 9965"/>
              <a:gd name="connsiteY25" fmla="*/ 9520 h 10000"/>
              <a:gd name="connsiteX26" fmla="*/ 8873 w 9965"/>
              <a:gd name="connsiteY26" fmla="*/ 10000 h 10000"/>
              <a:gd name="connsiteX27" fmla="*/ 9965 w 9965"/>
              <a:gd name="connsiteY27" fmla="*/ 10000 h 10000"/>
              <a:gd name="connsiteX0" fmla="*/ 0 w 10000"/>
              <a:gd name="connsiteY0" fmla="*/ 7856 h 10000"/>
              <a:gd name="connsiteX1" fmla="*/ 34 w 10000"/>
              <a:gd name="connsiteY1" fmla="*/ 8336 h 10000"/>
              <a:gd name="connsiteX2" fmla="*/ 1590 w 10000"/>
              <a:gd name="connsiteY2" fmla="*/ 8336 h 10000"/>
              <a:gd name="connsiteX3" fmla="*/ 1625 w 10000"/>
              <a:gd name="connsiteY3" fmla="*/ 7856 h 10000"/>
              <a:gd name="connsiteX4" fmla="*/ 1625 w 10000"/>
              <a:gd name="connsiteY4" fmla="*/ 617 h 10000"/>
              <a:gd name="connsiteX5" fmla="*/ 1659 w 10000"/>
              <a:gd name="connsiteY5" fmla="*/ 137 h 10000"/>
              <a:gd name="connsiteX6" fmla="*/ 2774 w 10000"/>
              <a:gd name="connsiteY6" fmla="*/ 137 h 10000"/>
              <a:gd name="connsiteX7" fmla="*/ 2809 w 10000"/>
              <a:gd name="connsiteY7" fmla="*/ 617 h 10000"/>
              <a:gd name="connsiteX8" fmla="*/ 2809 w 10000"/>
              <a:gd name="connsiteY8" fmla="*/ 7856 h 10000"/>
              <a:gd name="connsiteX9" fmla="*/ 2844 w 10000"/>
              <a:gd name="connsiteY9" fmla="*/ 8336 h 10000"/>
              <a:gd name="connsiteX10" fmla="*/ 4706 w 10000"/>
              <a:gd name="connsiteY10" fmla="*/ 8336 h 10000"/>
              <a:gd name="connsiteX11" fmla="*/ 4742 w 10000"/>
              <a:gd name="connsiteY11" fmla="*/ 7856 h 10000"/>
              <a:gd name="connsiteX12" fmla="*/ 4742 w 10000"/>
              <a:gd name="connsiteY12" fmla="*/ 3671 h 10000"/>
              <a:gd name="connsiteX13" fmla="*/ 4777 w 10000"/>
              <a:gd name="connsiteY13" fmla="*/ 3190 h 10000"/>
              <a:gd name="connsiteX14" fmla="*/ 6748 w 10000"/>
              <a:gd name="connsiteY14" fmla="*/ 3190 h 10000"/>
              <a:gd name="connsiteX15" fmla="*/ 6783 w 10000"/>
              <a:gd name="connsiteY15" fmla="*/ 3671 h 10000"/>
              <a:gd name="connsiteX16" fmla="*/ 6783 w 10000"/>
              <a:gd name="connsiteY16" fmla="*/ 5300 h 10000"/>
              <a:gd name="connsiteX17" fmla="*/ 6817 w 10000"/>
              <a:gd name="connsiteY17" fmla="*/ 5780 h 10000"/>
              <a:gd name="connsiteX18" fmla="*/ 7529 w 10000"/>
              <a:gd name="connsiteY18" fmla="*/ 5780 h 10000"/>
              <a:gd name="connsiteX19" fmla="*/ 7564 w 10000"/>
              <a:gd name="connsiteY19" fmla="*/ 5300 h 10000"/>
              <a:gd name="connsiteX20" fmla="*/ 7564 w 10000"/>
              <a:gd name="connsiteY20" fmla="*/ 480 h 10000"/>
              <a:gd name="connsiteX21" fmla="*/ 7600 w 10000"/>
              <a:gd name="connsiteY21" fmla="*/ 0 h 10000"/>
              <a:gd name="connsiteX22" fmla="*/ 8835 w 10000"/>
              <a:gd name="connsiteY22" fmla="*/ 0 h 10000"/>
              <a:gd name="connsiteX23" fmla="*/ 8869 w 10000"/>
              <a:gd name="connsiteY23" fmla="*/ 480 h 10000"/>
              <a:gd name="connsiteX24" fmla="*/ 8869 w 10000"/>
              <a:gd name="connsiteY24" fmla="*/ 9520 h 10000"/>
              <a:gd name="connsiteX25" fmla="*/ 8904 w 10000"/>
              <a:gd name="connsiteY25" fmla="*/ 10000 h 10000"/>
              <a:gd name="connsiteX26" fmla="*/ 10000 w 10000"/>
              <a:gd name="connsiteY26" fmla="*/ 10000 h 10000"/>
              <a:gd name="connsiteX0" fmla="*/ 0 w 9966"/>
              <a:gd name="connsiteY0" fmla="*/ 8336 h 10000"/>
              <a:gd name="connsiteX1" fmla="*/ 1556 w 9966"/>
              <a:gd name="connsiteY1" fmla="*/ 8336 h 10000"/>
              <a:gd name="connsiteX2" fmla="*/ 1591 w 9966"/>
              <a:gd name="connsiteY2" fmla="*/ 7856 h 10000"/>
              <a:gd name="connsiteX3" fmla="*/ 1591 w 9966"/>
              <a:gd name="connsiteY3" fmla="*/ 617 h 10000"/>
              <a:gd name="connsiteX4" fmla="*/ 1625 w 9966"/>
              <a:gd name="connsiteY4" fmla="*/ 137 h 10000"/>
              <a:gd name="connsiteX5" fmla="*/ 2740 w 9966"/>
              <a:gd name="connsiteY5" fmla="*/ 137 h 10000"/>
              <a:gd name="connsiteX6" fmla="*/ 2775 w 9966"/>
              <a:gd name="connsiteY6" fmla="*/ 617 h 10000"/>
              <a:gd name="connsiteX7" fmla="*/ 2775 w 9966"/>
              <a:gd name="connsiteY7" fmla="*/ 7856 h 10000"/>
              <a:gd name="connsiteX8" fmla="*/ 2810 w 9966"/>
              <a:gd name="connsiteY8" fmla="*/ 8336 h 10000"/>
              <a:gd name="connsiteX9" fmla="*/ 4672 w 9966"/>
              <a:gd name="connsiteY9" fmla="*/ 8336 h 10000"/>
              <a:gd name="connsiteX10" fmla="*/ 4708 w 9966"/>
              <a:gd name="connsiteY10" fmla="*/ 7856 h 10000"/>
              <a:gd name="connsiteX11" fmla="*/ 4708 w 9966"/>
              <a:gd name="connsiteY11" fmla="*/ 3671 h 10000"/>
              <a:gd name="connsiteX12" fmla="*/ 4743 w 9966"/>
              <a:gd name="connsiteY12" fmla="*/ 3190 h 10000"/>
              <a:gd name="connsiteX13" fmla="*/ 6714 w 9966"/>
              <a:gd name="connsiteY13" fmla="*/ 3190 h 10000"/>
              <a:gd name="connsiteX14" fmla="*/ 6749 w 9966"/>
              <a:gd name="connsiteY14" fmla="*/ 3671 h 10000"/>
              <a:gd name="connsiteX15" fmla="*/ 6749 w 9966"/>
              <a:gd name="connsiteY15" fmla="*/ 5300 h 10000"/>
              <a:gd name="connsiteX16" fmla="*/ 6783 w 9966"/>
              <a:gd name="connsiteY16" fmla="*/ 5780 h 10000"/>
              <a:gd name="connsiteX17" fmla="*/ 7495 w 9966"/>
              <a:gd name="connsiteY17" fmla="*/ 5780 h 10000"/>
              <a:gd name="connsiteX18" fmla="*/ 7530 w 9966"/>
              <a:gd name="connsiteY18" fmla="*/ 5300 h 10000"/>
              <a:gd name="connsiteX19" fmla="*/ 7530 w 9966"/>
              <a:gd name="connsiteY19" fmla="*/ 480 h 10000"/>
              <a:gd name="connsiteX20" fmla="*/ 7566 w 9966"/>
              <a:gd name="connsiteY20" fmla="*/ 0 h 10000"/>
              <a:gd name="connsiteX21" fmla="*/ 8801 w 9966"/>
              <a:gd name="connsiteY21" fmla="*/ 0 h 10000"/>
              <a:gd name="connsiteX22" fmla="*/ 8835 w 9966"/>
              <a:gd name="connsiteY22" fmla="*/ 480 h 10000"/>
              <a:gd name="connsiteX23" fmla="*/ 8835 w 9966"/>
              <a:gd name="connsiteY23" fmla="*/ 9520 h 10000"/>
              <a:gd name="connsiteX24" fmla="*/ 8870 w 9966"/>
              <a:gd name="connsiteY24" fmla="*/ 10000 h 10000"/>
              <a:gd name="connsiteX25" fmla="*/ 9966 w 9966"/>
              <a:gd name="connsiteY25" fmla="*/ 10000 h 10000"/>
              <a:gd name="connsiteX0" fmla="*/ 0 w 8439"/>
              <a:gd name="connsiteY0" fmla="*/ 8336 h 10000"/>
              <a:gd name="connsiteX1" fmla="*/ 35 w 8439"/>
              <a:gd name="connsiteY1" fmla="*/ 7856 h 10000"/>
              <a:gd name="connsiteX2" fmla="*/ 35 w 8439"/>
              <a:gd name="connsiteY2" fmla="*/ 617 h 10000"/>
              <a:gd name="connsiteX3" fmla="*/ 70 w 8439"/>
              <a:gd name="connsiteY3" fmla="*/ 137 h 10000"/>
              <a:gd name="connsiteX4" fmla="*/ 1188 w 8439"/>
              <a:gd name="connsiteY4" fmla="*/ 137 h 10000"/>
              <a:gd name="connsiteX5" fmla="*/ 1223 w 8439"/>
              <a:gd name="connsiteY5" fmla="*/ 617 h 10000"/>
              <a:gd name="connsiteX6" fmla="*/ 1223 w 8439"/>
              <a:gd name="connsiteY6" fmla="*/ 7856 h 10000"/>
              <a:gd name="connsiteX7" fmla="*/ 1259 w 8439"/>
              <a:gd name="connsiteY7" fmla="*/ 8336 h 10000"/>
              <a:gd name="connsiteX8" fmla="*/ 3127 w 8439"/>
              <a:gd name="connsiteY8" fmla="*/ 8336 h 10000"/>
              <a:gd name="connsiteX9" fmla="*/ 3163 w 8439"/>
              <a:gd name="connsiteY9" fmla="*/ 7856 h 10000"/>
              <a:gd name="connsiteX10" fmla="*/ 3163 w 8439"/>
              <a:gd name="connsiteY10" fmla="*/ 3671 h 10000"/>
              <a:gd name="connsiteX11" fmla="*/ 3198 w 8439"/>
              <a:gd name="connsiteY11" fmla="*/ 3190 h 10000"/>
              <a:gd name="connsiteX12" fmla="*/ 5176 w 8439"/>
              <a:gd name="connsiteY12" fmla="*/ 3190 h 10000"/>
              <a:gd name="connsiteX13" fmla="*/ 5211 w 8439"/>
              <a:gd name="connsiteY13" fmla="*/ 3671 h 10000"/>
              <a:gd name="connsiteX14" fmla="*/ 5211 w 8439"/>
              <a:gd name="connsiteY14" fmla="*/ 5300 h 10000"/>
              <a:gd name="connsiteX15" fmla="*/ 5245 w 8439"/>
              <a:gd name="connsiteY15" fmla="*/ 5780 h 10000"/>
              <a:gd name="connsiteX16" fmla="*/ 5960 w 8439"/>
              <a:gd name="connsiteY16" fmla="*/ 5780 h 10000"/>
              <a:gd name="connsiteX17" fmla="*/ 5995 w 8439"/>
              <a:gd name="connsiteY17" fmla="*/ 5300 h 10000"/>
              <a:gd name="connsiteX18" fmla="*/ 5995 w 8439"/>
              <a:gd name="connsiteY18" fmla="*/ 480 h 10000"/>
              <a:gd name="connsiteX19" fmla="*/ 6031 w 8439"/>
              <a:gd name="connsiteY19" fmla="*/ 0 h 10000"/>
              <a:gd name="connsiteX20" fmla="*/ 7270 w 8439"/>
              <a:gd name="connsiteY20" fmla="*/ 0 h 10000"/>
              <a:gd name="connsiteX21" fmla="*/ 7304 w 8439"/>
              <a:gd name="connsiteY21" fmla="*/ 480 h 10000"/>
              <a:gd name="connsiteX22" fmla="*/ 7304 w 8439"/>
              <a:gd name="connsiteY22" fmla="*/ 9520 h 10000"/>
              <a:gd name="connsiteX23" fmla="*/ 7339 w 8439"/>
              <a:gd name="connsiteY23" fmla="*/ 10000 h 10000"/>
              <a:gd name="connsiteX24" fmla="*/ 8439 w 8439"/>
              <a:gd name="connsiteY24" fmla="*/ 10000 h 10000"/>
              <a:gd name="connsiteX0" fmla="*/ 0 w 9959"/>
              <a:gd name="connsiteY0" fmla="*/ 7856 h 10000"/>
              <a:gd name="connsiteX1" fmla="*/ 0 w 9959"/>
              <a:gd name="connsiteY1" fmla="*/ 617 h 10000"/>
              <a:gd name="connsiteX2" fmla="*/ 42 w 9959"/>
              <a:gd name="connsiteY2" fmla="*/ 137 h 10000"/>
              <a:gd name="connsiteX3" fmla="*/ 1367 w 9959"/>
              <a:gd name="connsiteY3" fmla="*/ 137 h 10000"/>
              <a:gd name="connsiteX4" fmla="*/ 1408 w 9959"/>
              <a:gd name="connsiteY4" fmla="*/ 617 h 10000"/>
              <a:gd name="connsiteX5" fmla="*/ 1408 w 9959"/>
              <a:gd name="connsiteY5" fmla="*/ 7856 h 10000"/>
              <a:gd name="connsiteX6" fmla="*/ 1451 w 9959"/>
              <a:gd name="connsiteY6" fmla="*/ 8336 h 10000"/>
              <a:gd name="connsiteX7" fmla="*/ 3664 w 9959"/>
              <a:gd name="connsiteY7" fmla="*/ 8336 h 10000"/>
              <a:gd name="connsiteX8" fmla="*/ 3707 w 9959"/>
              <a:gd name="connsiteY8" fmla="*/ 7856 h 10000"/>
              <a:gd name="connsiteX9" fmla="*/ 3707 w 9959"/>
              <a:gd name="connsiteY9" fmla="*/ 3671 h 10000"/>
              <a:gd name="connsiteX10" fmla="*/ 3749 w 9959"/>
              <a:gd name="connsiteY10" fmla="*/ 3190 h 10000"/>
              <a:gd name="connsiteX11" fmla="*/ 6092 w 9959"/>
              <a:gd name="connsiteY11" fmla="*/ 3190 h 10000"/>
              <a:gd name="connsiteX12" fmla="*/ 6134 w 9959"/>
              <a:gd name="connsiteY12" fmla="*/ 3671 h 10000"/>
              <a:gd name="connsiteX13" fmla="*/ 6134 w 9959"/>
              <a:gd name="connsiteY13" fmla="*/ 5300 h 10000"/>
              <a:gd name="connsiteX14" fmla="*/ 6174 w 9959"/>
              <a:gd name="connsiteY14" fmla="*/ 5780 h 10000"/>
              <a:gd name="connsiteX15" fmla="*/ 7021 w 9959"/>
              <a:gd name="connsiteY15" fmla="*/ 5780 h 10000"/>
              <a:gd name="connsiteX16" fmla="*/ 7063 w 9959"/>
              <a:gd name="connsiteY16" fmla="*/ 5300 h 10000"/>
              <a:gd name="connsiteX17" fmla="*/ 7063 w 9959"/>
              <a:gd name="connsiteY17" fmla="*/ 480 h 10000"/>
              <a:gd name="connsiteX18" fmla="*/ 7106 w 9959"/>
              <a:gd name="connsiteY18" fmla="*/ 0 h 10000"/>
              <a:gd name="connsiteX19" fmla="*/ 8574 w 9959"/>
              <a:gd name="connsiteY19" fmla="*/ 0 h 10000"/>
              <a:gd name="connsiteX20" fmla="*/ 8614 w 9959"/>
              <a:gd name="connsiteY20" fmla="*/ 480 h 10000"/>
              <a:gd name="connsiteX21" fmla="*/ 8614 w 9959"/>
              <a:gd name="connsiteY21" fmla="*/ 9520 h 10000"/>
              <a:gd name="connsiteX22" fmla="*/ 8656 w 9959"/>
              <a:gd name="connsiteY22" fmla="*/ 10000 h 10000"/>
              <a:gd name="connsiteX23" fmla="*/ 9959 w 9959"/>
              <a:gd name="connsiteY23" fmla="*/ 10000 h 10000"/>
              <a:gd name="connsiteX0" fmla="*/ 0 w 10000"/>
              <a:gd name="connsiteY0" fmla="*/ 617 h 10000"/>
              <a:gd name="connsiteX1" fmla="*/ 42 w 10000"/>
              <a:gd name="connsiteY1" fmla="*/ 137 h 10000"/>
              <a:gd name="connsiteX2" fmla="*/ 1373 w 10000"/>
              <a:gd name="connsiteY2" fmla="*/ 137 h 10000"/>
              <a:gd name="connsiteX3" fmla="*/ 1414 w 10000"/>
              <a:gd name="connsiteY3" fmla="*/ 617 h 10000"/>
              <a:gd name="connsiteX4" fmla="*/ 1414 w 10000"/>
              <a:gd name="connsiteY4" fmla="*/ 7856 h 10000"/>
              <a:gd name="connsiteX5" fmla="*/ 1457 w 10000"/>
              <a:gd name="connsiteY5" fmla="*/ 8336 h 10000"/>
              <a:gd name="connsiteX6" fmla="*/ 3679 w 10000"/>
              <a:gd name="connsiteY6" fmla="*/ 8336 h 10000"/>
              <a:gd name="connsiteX7" fmla="*/ 3722 w 10000"/>
              <a:gd name="connsiteY7" fmla="*/ 7856 h 10000"/>
              <a:gd name="connsiteX8" fmla="*/ 3722 w 10000"/>
              <a:gd name="connsiteY8" fmla="*/ 3671 h 10000"/>
              <a:gd name="connsiteX9" fmla="*/ 3764 w 10000"/>
              <a:gd name="connsiteY9" fmla="*/ 3190 h 10000"/>
              <a:gd name="connsiteX10" fmla="*/ 6117 w 10000"/>
              <a:gd name="connsiteY10" fmla="*/ 3190 h 10000"/>
              <a:gd name="connsiteX11" fmla="*/ 6159 w 10000"/>
              <a:gd name="connsiteY11" fmla="*/ 3671 h 10000"/>
              <a:gd name="connsiteX12" fmla="*/ 6159 w 10000"/>
              <a:gd name="connsiteY12" fmla="*/ 5300 h 10000"/>
              <a:gd name="connsiteX13" fmla="*/ 6199 w 10000"/>
              <a:gd name="connsiteY13" fmla="*/ 5780 h 10000"/>
              <a:gd name="connsiteX14" fmla="*/ 7050 w 10000"/>
              <a:gd name="connsiteY14" fmla="*/ 5780 h 10000"/>
              <a:gd name="connsiteX15" fmla="*/ 7092 w 10000"/>
              <a:gd name="connsiteY15" fmla="*/ 5300 h 10000"/>
              <a:gd name="connsiteX16" fmla="*/ 7092 w 10000"/>
              <a:gd name="connsiteY16" fmla="*/ 480 h 10000"/>
              <a:gd name="connsiteX17" fmla="*/ 7135 w 10000"/>
              <a:gd name="connsiteY17" fmla="*/ 0 h 10000"/>
              <a:gd name="connsiteX18" fmla="*/ 8609 w 10000"/>
              <a:gd name="connsiteY18" fmla="*/ 0 h 10000"/>
              <a:gd name="connsiteX19" fmla="*/ 8649 w 10000"/>
              <a:gd name="connsiteY19" fmla="*/ 480 h 10000"/>
              <a:gd name="connsiteX20" fmla="*/ 8649 w 10000"/>
              <a:gd name="connsiteY20" fmla="*/ 9520 h 10000"/>
              <a:gd name="connsiteX21" fmla="*/ 8692 w 10000"/>
              <a:gd name="connsiteY21" fmla="*/ 10000 h 10000"/>
              <a:gd name="connsiteX22" fmla="*/ 10000 w 10000"/>
              <a:gd name="connsiteY22" fmla="*/ 10000 h 10000"/>
              <a:gd name="connsiteX0" fmla="*/ 0 w 8692"/>
              <a:gd name="connsiteY0" fmla="*/ 617 h 10000"/>
              <a:gd name="connsiteX1" fmla="*/ 42 w 8692"/>
              <a:gd name="connsiteY1" fmla="*/ 137 h 10000"/>
              <a:gd name="connsiteX2" fmla="*/ 1373 w 8692"/>
              <a:gd name="connsiteY2" fmla="*/ 137 h 10000"/>
              <a:gd name="connsiteX3" fmla="*/ 1414 w 8692"/>
              <a:gd name="connsiteY3" fmla="*/ 617 h 10000"/>
              <a:gd name="connsiteX4" fmla="*/ 1414 w 8692"/>
              <a:gd name="connsiteY4" fmla="*/ 7856 h 10000"/>
              <a:gd name="connsiteX5" fmla="*/ 1457 w 8692"/>
              <a:gd name="connsiteY5" fmla="*/ 8336 h 10000"/>
              <a:gd name="connsiteX6" fmla="*/ 3679 w 8692"/>
              <a:gd name="connsiteY6" fmla="*/ 8336 h 10000"/>
              <a:gd name="connsiteX7" fmla="*/ 3722 w 8692"/>
              <a:gd name="connsiteY7" fmla="*/ 7856 h 10000"/>
              <a:gd name="connsiteX8" fmla="*/ 3722 w 8692"/>
              <a:gd name="connsiteY8" fmla="*/ 3671 h 10000"/>
              <a:gd name="connsiteX9" fmla="*/ 3764 w 8692"/>
              <a:gd name="connsiteY9" fmla="*/ 3190 h 10000"/>
              <a:gd name="connsiteX10" fmla="*/ 6117 w 8692"/>
              <a:gd name="connsiteY10" fmla="*/ 3190 h 10000"/>
              <a:gd name="connsiteX11" fmla="*/ 6159 w 8692"/>
              <a:gd name="connsiteY11" fmla="*/ 3671 h 10000"/>
              <a:gd name="connsiteX12" fmla="*/ 6159 w 8692"/>
              <a:gd name="connsiteY12" fmla="*/ 5300 h 10000"/>
              <a:gd name="connsiteX13" fmla="*/ 6199 w 8692"/>
              <a:gd name="connsiteY13" fmla="*/ 5780 h 10000"/>
              <a:gd name="connsiteX14" fmla="*/ 7050 w 8692"/>
              <a:gd name="connsiteY14" fmla="*/ 5780 h 10000"/>
              <a:gd name="connsiteX15" fmla="*/ 7092 w 8692"/>
              <a:gd name="connsiteY15" fmla="*/ 5300 h 10000"/>
              <a:gd name="connsiteX16" fmla="*/ 7092 w 8692"/>
              <a:gd name="connsiteY16" fmla="*/ 480 h 10000"/>
              <a:gd name="connsiteX17" fmla="*/ 7135 w 8692"/>
              <a:gd name="connsiteY17" fmla="*/ 0 h 10000"/>
              <a:gd name="connsiteX18" fmla="*/ 8609 w 8692"/>
              <a:gd name="connsiteY18" fmla="*/ 0 h 10000"/>
              <a:gd name="connsiteX19" fmla="*/ 8649 w 8692"/>
              <a:gd name="connsiteY19" fmla="*/ 480 h 10000"/>
              <a:gd name="connsiteX20" fmla="*/ 8649 w 8692"/>
              <a:gd name="connsiteY20" fmla="*/ 9520 h 10000"/>
              <a:gd name="connsiteX21" fmla="*/ 8692 w 8692"/>
              <a:gd name="connsiteY21" fmla="*/ 10000 h 10000"/>
              <a:gd name="connsiteX0" fmla="*/ 0 w 9951"/>
              <a:gd name="connsiteY0" fmla="*/ 617 h 9520"/>
              <a:gd name="connsiteX1" fmla="*/ 48 w 9951"/>
              <a:gd name="connsiteY1" fmla="*/ 137 h 9520"/>
              <a:gd name="connsiteX2" fmla="*/ 1580 w 9951"/>
              <a:gd name="connsiteY2" fmla="*/ 137 h 9520"/>
              <a:gd name="connsiteX3" fmla="*/ 1627 w 9951"/>
              <a:gd name="connsiteY3" fmla="*/ 617 h 9520"/>
              <a:gd name="connsiteX4" fmla="*/ 1627 w 9951"/>
              <a:gd name="connsiteY4" fmla="*/ 7856 h 9520"/>
              <a:gd name="connsiteX5" fmla="*/ 1676 w 9951"/>
              <a:gd name="connsiteY5" fmla="*/ 8336 h 9520"/>
              <a:gd name="connsiteX6" fmla="*/ 4233 w 9951"/>
              <a:gd name="connsiteY6" fmla="*/ 8336 h 9520"/>
              <a:gd name="connsiteX7" fmla="*/ 4282 w 9951"/>
              <a:gd name="connsiteY7" fmla="*/ 7856 h 9520"/>
              <a:gd name="connsiteX8" fmla="*/ 4282 w 9951"/>
              <a:gd name="connsiteY8" fmla="*/ 3671 h 9520"/>
              <a:gd name="connsiteX9" fmla="*/ 4330 w 9951"/>
              <a:gd name="connsiteY9" fmla="*/ 3190 h 9520"/>
              <a:gd name="connsiteX10" fmla="*/ 7038 w 9951"/>
              <a:gd name="connsiteY10" fmla="*/ 3190 h 9520"/>
              <a:gd name="connsiteX11" fmla="*/ 7086 w 9951"/>
              <a:gd name="connsiteY11" fmla="*/ 3671 h 9520"/>
              <a:gd name="connsiteX12" fmla="*/ 7086 w 9951"/>
              <a:gd name="connsiteY12" fmla="*/ 5300 h 9520"/>
              <a:gd name="connsiteX13" fmla="*/ 7132 w 9951"/>
              <a:gd name="connsiteY13" fmla="*/ 5780 h 9520"/>
              <a:gd name="connsiteX14" fmla="*/ 8111 w 9951"/>
              <a:gd name="connsiteY14" fmla="*/ 5780 h 9520"/>
              <a:gd name="connsiteX15" fmla="*/ 8159 w 9951"/>
              <a:gd name="connsiteY15" fmla="*/ 5300 h 9520"/>
              <a:gd name="connsiteX16" fmla="*/ 8159 w 9951"/>
              <a:gd name="connsiteY16" fmla="*/ 480 h 9520"/>
              <a:gd name="connsiteX17" fmla="*/ 8209 w 9951"/>
              <a:gd name="connsiteY17" fmla="*/ 0 h 9520"/>
              <a:gd name="connsiteX18" fmla="*/ 9905 w 9951"/>
              <a:gd name="connsiteY18" fmla="*/ 0 h 9520"/>
              <a:gd name="connsiteX19" fmla="*/ 9951 w 9951"/>
              <a:gd name="connsiteY19" fmla="*/ 480 h 9520"/>
              <a:gd name="connsiteX20" fmla="*/ 9951 w 9951"/>
              <a:gd name="connsiteY20" fmla="*/ 9520 h 9520"/>
              <a:gd name="connsiteX0" fmla="*/ 0 w 10000"/>
              <a:gd name="connsiteY0" fmla="*/ 648 h 8756"/>
              <a:gd name="connsiteX1" fmla="*/ 48 w 10000"/>
              <a:gd name="connsiteY1" fmla="*/ 144 h 8756"/>
              <a:gd name="connsiteX2" fmla="*/ 1588 w 10000"/>
              <a:gd name="connsiteY2" fmla="*/ 144 h 8756"/>
              <a:gd name="connsiteX3" fmla="*/ 1635 w 10000"/>
              <a:gd name="connsiteY3" fmla="*/ 648 h 8756"/>
              <a:gd name="connsiteX4" fmla="*/ 1635 w 10000"/>
              <a:gd name="connsiteY4" fmla="*/ 8252 h 8756"/>
              <a:gd name="connsiteX5" fmla="*/ 1684 w 10000"/>
              <a:gd name="connsiteY5" fmla="*/ 8756 h 8756"/>
              <a:gd name="connsiteX6" fmla="*/ 4254 w 10000"/>
              <a:gd name="connsiteY6" fmla="*/ 8756 h 8756"/>
              <a:gd name="connsiteX7" fmla="*/ 4303 w 10000"/>
              <a:gd name="connsiteY7" fmla="*/ 8252 h 8756"/>
              <a:gd name="connsiteX8" fmla="*/ 4303 w 10000"/>
              <a:gd name="connsiteY8" fmla="*/ 3856 h 8756"/>
              <a:gd name="connsiteX9" fmla="*/ 4351 w 10000"/>
              <a:gd name="connsiteY9" fmla="*/ 3351 h 8756"/>
              <a:gd name="connsiteX10" fmla="*/ 7073 w 10000"/>
              <a:gd name="connsiteY10" fmla="*/ 3351 h 8756"/>
              <a:gd name="connsiteX11" fmla="*/ 7121 w 10000"/>
              <a:gd name="connsiteY11" fmla="*/ 3856 h 8756"/>
              <a:gd name="connsiteX12" fmla="*/ 7121 w 10000"/>
              <a:gd name="connsiteY12" fmla="*/ 5567 h 8756"/>
              <a:gd name="connsiteX13" fmla="*/ 7167 w 10000"/>
              <a:gd name="connsiteY13" fmla="*/ 6071 h 8756"/>
              <a:gd name="connsiteX14" fmla="*/ 8151 w 10000"/>
              <a:gd name="connsiteY14" fmla="*/ 6071 h 8756"/>
              <a:gd name="connsiteX15" fmla="*/ 8199 w 10000"/>
              <a:gd name="connsiteY15" fmla="*/ 5567 h 8756"/>
              <a:gd name="connsiteX16" fmla="*/ 8199 w 10000"/>
              <a:gd name="connsiteY16" fmla="*/ 504 h 8756"/>
              <a:gd name="connsiteX17" fmla="*/ 8249 w 10000"/>
              <a:gd name="connsiteY17" fmla="*/ 0 h 8756"/>
              <a:gd name="connsiteX18" fmla="*/ 9954 w 10000"/>
              <a:gd name="connsiteY18" fmla="*/ 0 h 8756"/>
              <a:gd name="connsiteX19" fmla="*/ 10000 w 10000"/>
              <a:gd name="connsiteY19" fmla="*/ 504 h 8756"/>
              <a:gd name="connsiteX0" fmla="*/ 0 w 9954"/>
              <a:gd name="connsiteY0" fmla="*/ 740 h 10000"/>
              <a:gd name="connsiteX1" fmla="*/ 48 w 9954"/>
              <a:gd name="connsiteY1" fmla="*/ 164 h 10000"/>
              <a:gd name="connsiteX2" fmla="*/ 1588 w 9954"/>
              <a:gd name="connsiteY2" fmla="*/ 164 h 10000"/>
              <a:gd name="connsiteX3" fmla="*/ 1635 w 9954"/>
              <a:gd name="connsiteY3" fmla="*/ 740 h 10000"/>
              <a:gd name="connsiteX4" fmla="*/ 1635 w 9954"/>
              <a:gd name="connsiteY4" fmla="*/ 9424 h 10000"/>
              <a:gd name="connsiteX5" fmla="*/ 1684 w 9954"/>
              <a:gd name="connsiteY5" fmla="*/ 10000 h 10000"/>
              <a:gd name="connsiteX6" fmla="*/ 4254 w 9954"/>
              <a:gd name="connsiteY6" fmla="*/ 10000 h 10000"/>
              <a:gd name="connsiteX7" fmla="*/ 4303 w 9954"/>
              <a:gd name="connsiteY7" fmla="*/ 9424 h 10000"/>
              <a:gd name="connsiteX8" fmla="*/ 4303 w 9954"/>
              <a:gd name="connsiteY8" fmla="*/ 4404 h 10000"/>
              <a:gd name="connsiteX9" fmla="*/ 4351 w 9954"/>
              <a:gd name="connsiteY9" fmla="*/ 3827 h 10000"/>
              <a:gd name="connsiteX10" fmla="*/ 7073 w 9954"/>
              <a:gd name="connsiteY10" fmla="*/ 3827 h 10000"/>
              <a:gd name="connsiteX11" fmla="*/ 7121 w 9954"/>
              <a:gd name="connsiteY11" fmla="*/ 4404 h 10000"/>
              <a:gd name="connsiteX12" fmla="*/ 7121 w 9954"/>
              <a:gd name="connsiteY12" fmla="*/ 6358 h 10000"/>
              <a:gd name="connsiteX13" fmla="*/ 7167 w 9954"/>
              <a:gd name="connsiteY13" fmla="*/ 6934 h 10000"/>
              <a:gd name="connsiteX14" fmla="*/ 8151 w 9954"/>
              <a:gd name="connsiteY14" fmla="*/ 6934 h 10000"/>
              <a:gd name="connsiteX15" fmla="*/ 8199 w 9954"/>
              <a:gd name="connsiteY15" fmla="*/ 6358 h 10000"/>
              <a:gd name="connsiteX16" fmla="*/ 8199 w 9954"/>
              <a:gd name="connsiteY16" fmla="*/ 576 h 10000"/>
              <a:gd name="connsiteX17" fmla="*/ 8249 w 9954"/>
              <a:gd name="connsiteY17" fmla="*/ 0 h 10000"/>
              <a:gd name="connsiteX18" fmla="*/ 9954 w 9954"/>
              <a:gd name="connsiteY18" fmla="*/ 0 h 10000"/>
              <a:gd name="connsiteX0" fmla="*/ 0 w 8287"/>
              <a:gd name="connsiteY0" fmla="*/ 740 h 10000"/>
              <a:gd name="connsiteX1" fmla="*/ 48 w 8287"/>
              <a:gd name="connsiteY1" fmla="*/ 164 h 10000"/>
              <a:gd name="connsiteX2" fmla="*/ 1595 w 8287"/>
              <a:gd name="connsiteY2" fmla="*/ 164 h 10000"/>
              <a:gd name="connsiteX3" fmla="*/ 1643 w 8287"/>
              <a:gd name="connsiteY3" fmla="*/ 740 h 10000"/>
              <a:gd name="connsiteX4" fmla="*/ 1643 w 8287"/>
              <a:gd name="connsiteY4" fmla="*/ 9424 h 10000"/>
              <a:gd name="connsiteX5" fmla="*/ 1692 w 8287"/>
              <a:gd name="connsiteY5" fmla="*/ 10000 h 10000"/>
              <a:gd name="connsiteX6" fmla="*/ 4274 w 8287"/>
              <a:gd name="connsiteY6" fmla="*/ 10000 h 10000"/>
              <a:gd name="connsiteX7" fmla="*/ 4323 w 8287"/>
              <a:gd name="connsiteY7" fmla="*/ 9424 h 10000"/>
              <a:gd name="connsiteX8" fmla="*/ 4323 w 8287"/>
              <a:gd name="connsiteY8" fmla="*/ 4404 h 10000"/>
              <a:gd name="connsiteX9" fmla="*/ 4371 w 8287"/>
              <a:gd name="connsiteY9" fmla="*/ 3827 h 10000"/>
              <a:gd name="connsiteX10" fmla="*/ 7106 w 8287"/>
              <a:gd name="connsiteY10" fmla="*/ 3827 h 10000"/>
              <a:gd name="connsiteX11" fmla="*/ 7154 w 8287"/>
              <a:gd name="connsiteY11" fmla="*/ 4404 h 10000"/>
              <a:gd name="connsiteX12" fmla="*/ 7154 w 8287"/>
              <a:gd name="connsiteY12" fmla="*/ 6358 h 10000"/>
              <a:gd name="connsiteX13" fmla="*/ 7200 w 8287"/>
              <a:gd name="connsiteY13" fmla="*/ 6934 h 10000"/>
              <a:gd name="connsiteX14" fmla="*/ 8189 w 8287"/>
              <a:gd name="connsiteY14" fmla="*/ 6934 h 10000"/>
              <a:gd name="connsiteX15" fmla="*/ 8237 w 8287"/>
              <a:gd name="connsiteY15" fmla="*/ 6358 h 10000"/>
              <a:gd name="connsiteX16" fmla="*/ 8237 w 8287"/>
              <a:gd name="connsiteY16" fmla="*/ 576 h 10000"/>
              <a:gd name="connsiteX17" fmla="*/ 8287 w 8287"/>
              <a:gd name="connsiteY17" fmla="*/ 0 h 10000"/>
              <a:gd name="connsiteX0" fmla="*/ 0 w 9940"/>
              <a:gd name="connsiteY0" fmla="*/ 576 h 9836"/>
              <a:gd name="connsiteX1" fmla="*/ 58 w 9940"/>
              <a:gd name="connsiteY1" fmla="*/ 0 h 9836"/>
              <a:gd name="connsiteX2" fmla="*/ 1925 w 9940"/>
              <a:gd name="connsiteY2" fmla="*/ 0 h 9836"/>
              <a:gd name="connsiteX3" fmla="*/ 1983 w 9940"/>
              <a:gd name="connsiteY3" fmla="*/ 576 h 9836"/>
              <a:gd name="connsiteX4" fmla="*/ 1983 w 9940"/>
              <a:gd name="connsiteY4" fmla="*/ 9260 h 9836"/>
              <a:gd name="connsiteX5" fmla="*/ 2042 w 9940"/>
              <a:gd name="connsiteY5" fmla="*/ 9836 h 9836"/>
              <a:gd name="connsiteX6" fmla="*/ 5157 w 9940"/>
              <a:gd name="connsiteY6" fmla="*/ 9836 h 9836"/>
              <a:gd name="connsiteX7" fmla="*/ 5217 w 9940"/>
              <a:gd name="connsiteY7" fmla="*/ 9260 h 9836"/>
              <a:gd name="connsiteX8" fmla="*/ 5217 w 9940"/>
              <a:gd name="connsiteY8" fmla="*/ 4240 h 9836"/>
              <a:gd name="connsiteX9" fmla="*/ 5275 w 9940"/>
              <a:gd name="connsiteY9" fmla="*/ 3663 h 9836"/>
              <a:gd name="connsiteX10" fmla="*/ 8575 w 9940"/>
              <a:gd name="connsiteY10" fmla="*/ 3663 h 9836"/>
              <a:gd name="connsiteX11" fmla="*/ 8633 w 9940"/>
              <a:gd name="connsiteY11" fmla="*/ 4240 h 9836"/>
              <a:gd name="connsiteX12" fmla="*/ 8633 w 9940"/>
              <a:gd name="connsiteY12" fmla="*/ 6194 h 9836"/>
              <a:gd name="connsiteX13" fmla="*/ 8688 w 9940"/>
              <a:gd name="connsiteY13" fmla="*/ 6770 h 9836"/>
              <a:gd name="connsiteX14" fmla="*/ 9882 w 9940"/>
              <a:gd name="connsiteY14" fmla="*/ 6770 h 9836"/>
              <a:gd name="connsiteX15" fmla="*/ 9940 w 9940"/>
              <a:gd name="connsiteY15" fmla="*/ 6194 h 9836"/>
              <a:gd name="connsiteX16" fmla="*/ 9940 w 9940"/>
              <a:gd name="connsiteY16" fmla="*/ 412 h 9836"/>
              <a:gd name="connsiteX0" fmla="*/ 0 w 10000"/>
              <a:gd name="connsiteY0" fmla="*/ 586 h 10000"/>
              <a:gd name="connsiteX1" fmla="*/ 58 w 10000"/>
              <a:gd name="connsiteY1" fmla="*/ 0 h 10000"/>
              <a:gd name="connsiteX2" fmla="*/ 1937 w 10000"/>
              <a:gd name="connsiteY2" fmla="*/ 0 h 10000"/>
              <a:gd name="connsiteX3" fmla="*/ 1995 w 10000"/>
              <a:gd name="connsiteY3" fmla="*/ 586 h 10000"/>
              <a:gd name="connsiteX4" fmla="*/ 1995 w 10000"/>
              <a:gd name="connsiteY4" fmla="*/ 9414 h 10000"/>
              <a:gd name="connsiteX5" fmla="*/ 2054 w 10000"/>
              <a:gd name="connsiteY5" fmla="*/ 10000 h 10000"/>
              <a:gd name="connsiteX6" fmla="*/ 5188 w 10000"/>
              <a:gd name="connsiteY6" fmla="*/ 10000 h 10000"/>
              <a:gd name="connsiteX7" fmla="*/ 5248 w 10000"/>
              <a:gd name="connsiteY7" fmla="*/ 9414 h 10000"/>
              <a:gd name="connsiteX8" fmla="*/ 5248 w 10000"/>
              <a:gd name="connsiteY8" fmla="*/ 4311 h 10000"/>
              <a:gd name="connsiteX9" fmla="*/ 5307 w 10000"/>
              <a:gd name="connsiteY9" fmla="*/ 3724 h 10000"/>
              <a:gd name="connsiteX10" fmla="*/ 8627 w 10000"/>
              <a:gd name="connsiteY10" fmla="*/ 3724 h 10000"/>
              <a:gd name="connsiteX11" fmla="*/ 8685 w 10000"/>
              <a:gd name="connsiteY11" fmla="*/ 4311 h 10000"/>
              <a:gd name="connsiteX12" fmla="*/ 8685 w 10000"/>
              <a:gd name="connsiteY12" fmla="*/ 6297 h 10000"/>
              <a:gd name="connsiteX13" fmla="*/ 8740 w 10000"/>
              <a:gd name="connsiteY13" fmla="*/ 6883 h 10000"/>
              <a:gd name="connsiteX14" fmla="*/ 9942 w 10000"/>
              <a:gd name="connsiteY14" fmla="*/ 6883 h 10000"/>
              <a:gd name="connsiteX15" fmla="*/ 10000 w 10000"/>
              <a:gd name="connsiteY15" fmla="*/ 6297 h 10000"/>
              <a:gd name="connsiteX0" fmla="*/ 0 w 10000"/>
              <a:gd name="connsiteY0" fmla="*/ 586 h 10000"/>
              <a:gd name="connsiteX1" fmla="*/ 1937 w 10000"/>
              <a:gd name="connsiteY1" fmla="*/ 0 h 10000"/>
              <a:gd name="connsiteX2" fmla="*/ 1995 w 10000"/>
              <a:gd name="connsiteY2" fmla="*/ 586 h 10000"/>
              <a:gd name="connsiteX3" fmla="*/ 1995 w 10000"/>
              <a:gd name="connsiteY3" fmla="*/ 9414 h 10000"/>
              <a:gd name="connsiteX4" fmla="*/ 2054 w 10000"/>
              <a:gd name="connsiteY4" fmla="*/ 10000 h 10000"/>
              <a:gd name="connsiteX5" fmla="*/ 5188 w 10000"/>
              <a:gd name="connsiteY5" fmla="*/ 10000 h 10000"/>
              <a:gd name="connsiteX6" fmla="*/ 5248 w 10000"/>
              <a:gd name="connsiteY6" fmla="*/ 9414 h 10000"/>
              <a:gd name="connsiteX7" fmla="*/ 5248 w 10000"/>
              <a:gd name="connsiteY7" fmla="*/ 4311 h 10000"/>
              <a:gd name="connsiteX8" fmla="*/ 5307 w 10000"/>
              <a:gd name="connsiteY8" fmla="*/ 3724 h 10000"/>
              <a:gd name="connsiteX9" fmla="*/ 8627 w 10000"/>
              <a:gd name="connsiteY9" fmla="*/ 3724 h 10000"/>
              <a:gd name="connsiteX10" fmla="*/ 8685 w 10000"/>
              <a:gd name="connsiteY10" fmla="*/ 4311 h 10000"/>
              <a:gd name="connsiteX11" fmla="*/ 8685 w 10000"/>
              <a:gd name="connsiteY11" fmla="*/ 6297 h 10000"/>
              <a:gd name="connsiteX12" fmla="*/ 8740 w 10000"/>
              <a:gd name="connsiteY12" fmla="*/ 6883 h 10000"/>
              <a:gd name="connsiteX13" fmla="*/ 9942 w 10000"/>
              <a:gd name="connsiteY13" fmla="*/ 6883 h 10000"/>
              <a:gd name="connsiteX14" fmla="*/ 10000 w 10000"/>
              <a:gd name="connsiteY14" fmla="*/ 6297 h 10000"/>
              <a:gd name="connsiteX0" fmla="*/ 0 w 8803"/>
              <a:gd name="connsiteY0" fmla="*/ 40 h 10113"/>
              <a:gd name="connsiteX1" fmla="*/ 740 w 8803"/>
              <a:gd name="connsiteY1" fmla="*/ 113 h 10113"/>
              <a:gd name="connsiteX2" fmla="*/ 798 w 8803"/>
              <a:gd name="connsiteY2" fmla="*/ 699 h 10113"/>
              <a:gd name="connsiteX3" fmla="*/ 798 w 8803"/>
              <a:gd name="connsiteY3" fmla="*/ 9527 h 10113"/>
              <a:gd name="connsiteX4" fmla="*/ 857 w 8803"/>
              <a:gd name="connsiteY4" fmla="*/ 10113 h 10113"/>
              <a:gd name="connsiteX5" fmla="*/ 3991 w 8803"/>
              <a:gd name="connsiteY5" fmla="*/ 10113 h 10113"/>
              <a:gd name="connsiteX6" fmla="*/ 4051 w 8803"/>
              <a:gd name="connsiteY6" fmla="*/ 9527 h 10113"/>
              <a:gd name="connsiteX7" fmla="*/ 4051 w 8803"/>
              <a:gd name="connsiteY7" fmla="*/ 4424 h 10113"/>
              <a:gd name="connsiteX8" fmla="*/ 4110 w 8803"/>
              <a:gd name="connsiteY8" fmla="*/ 3837 h 10113"/>
              <a:gd name="connsiteX9" fmla="*/ 7430 w 8803"/>
              <a:gd name="connsiteY9" fmla="*/ 3837 h 10113"/>
              <a:gd name="connsiteX10" fmla="*/ 7488 w 8803"/>
              <a:gd name="connsiteY10" fmla="*/ 4424 h 10113"/>
              <a:gd name="connsiteX11" fmla="*/ 7488 w 8803"/>
              <a:gd name="connsiteY11" fmla="*/ 6410 h 10113"/>
              <a:gd name="connsiteX12" fmla="*/ 7543 w 8803"/>
              <a:gd name="connsiteY12" fmla="*/ 6996 h 10113"/>
              <a:gd name="connsiteX13" fmla="*/ 8745 w 8803"/>
              <a:gd name="connsiteY13" fmla="*/ 6996 h 10113"/>
              <a:gd name="connsiteX14" fmla="*/ 8803 w 8803"/>
              <a:gd name="connsiteY14" fmla="*/ 6410 h 10113"/>
              <a:gd name="connsiteX0" fmla="*/ 0 w 10000"/>
              <a:gd name="connsiteY0" fmla="*/ 75 h 9905"/>
              <a:gd name="connsiteX1" fmla="*/ 841 w 10000"/>
              <a:gd name="connsiteY1" fmla="*/ 17 h 9905"/>
              <a:gd name="connsiteX2" fmla="*/ 907 w 10000"/>
              <a:gd name="connsiteY2" fmla="*/ 596 h 9905"/>
              <a:gd name="connsiteX3" fmla="*/ 907 w 10000"/>
              <a:gd name="connsiteY3" fmla="*/ 9326 h 9905"/>
              <a:gd name="connsiteX4" fmla="*/ 974 w 10000"/>
              <a:gd name="connsiteY4" fmla="*/ 9905 h 9905"/>
              <a:gd name="connsiteX5" fmla="*/ 4534 w 10000"/>
              <a:gd name="connsiteY5" fmla="*/ 9905 h 9905"/>
              <a:gd name="connsiteX6" fmla="*/ 4602 w 10000"/>
              <a:gd name="connsiteY6" fmla="*/ 9326 h 9905"/>
              <a:gd name="connsiteX7" fmla="*/ 4602 w 10000"/>
              <a:gd name="connsiteY7" fmla="*/ 4280 h 9905"/>
              <a:gd name="connsiteX8" fmla="*/ 4669 w 10000"/>
              <a:gd name="connsiteY8" fmla="*/ 3699 h 9905"/>
              <a:gd name="connsiteX9" fmla="*/ 8440 w 10000"/>
              <a:gd name="connsiteY9" fmla="*/ 3699 h 9905"/>
              <a:gd name="connsiteX10" fmla="*/ 8506 w 10000"/>
              <a:gd name="connsiteY10" fmla="*/ 4280 h 9905"/>
              <a:gd name="connsiteX11" fmla="*/ 8506 w 10000"/>
              <a:gd name="connsiteY11" fmla="*/ 6243 h 9905"/>
              <a:gd name="connsiteX12" fmla="*/ 8569 w 10000"/>
              <a:gd name="connsiteY12" fmla="*/ 6823 h 9905"/>
              <a:gd name="connsiteX13" fmla="*/ 9934 w 10000"/>
              <a:gd name="connsiteY13" fmla="*/ 6823 h 9905"/>
              <a:gd name="connsiteX14" fmla="*/ 10000 w 10000"/>
              <a:gd name="connsiteY14" fmla="*/ 6243 h 9905"/>
              <a:gd name="connsiteX0" fmla="*/ 0 w 10000"/>
              <a:gd name="connsiteY0" fmla="*/ 59 h 9983"/>
              <a:gd name="connsiteX1" fmla="*/ 841 w 10000"/>
              <a:gd name="connsiteY1" fmla="*/ 0 h 9983"/>
              <a:gd name="connsiteX2" fmla="*/ 907 w 10000"/>
              <a:gd name="connsiteY2" fmla="*/ 585 h 9983"/>
              <a:gd name="connsiteX3" fmla="*/ 907 w 10000"/>
              <a:gd name="connsiteY3" fmla="*/ 9398 h 9983"/>
              <a:gd name="connsiteX4" fmla="*/ 974 w 10000"/>
              <a:gd name="connsiteY4" fmla="*/ 9983 h 9983"/>
              <a:gd name="connsiteX5" fmla="*/ 4534 w 10000"/>
              <a:gd name="connsiteY5" fmla="*/ 9983 h 9983"/>
              <a:gd name="connsiteX6" fmla="*/ 4602 w 10000"/>
              <a:gd name="connsiteY6" fmla="*/ 9398 h 9983"/>
              <a:gd name="connsiteX7" fmla="*/ 4602 w 10000"/>
              <a:gd name="connsiteY7" fmla="*/ 4304 h 9983"/>
              <a:gd name="connsiteX8" fmla="*/ 4669 w 10000"/>
              <a:gd name="connsiteY8" fmla="*/ 3717 h 9983"/>
              <a:gd name="connsiteX9" fmla="*/ 8440 w 10000"/>
              <a:gd name="connsiteY9" fmla="*/ 3717 h 9983"/>
              <a:gd name="connsiteX10" fmla="*/ 8506 w 10000"/>
              <a:gd name="connsiteY10" fmla="*/ 4304 h 9983"/>
              <a:gd name="connsiteX11" fmla="*/ 8506 w 10000"/>
              <a:gd name="connsiteY11" fmla="*/ 6286 h 9983"/>
              <a:gd name="connsiteX12" fmla="*/ 8569 w 10000"/>
              <a:gd name="connsiteY12" fmla="*/ 6871 h 9983"/>
              <a:gd name="connsiteX13" fmla="*/ 9934 w 10000"/>
              <a:gd name="connsiteY13" fmla="*/ 6871 h 9983"/>
              <a:gd name="connsiteX14" fmla="*/ 10000 w 10000"/>
              <a:gd name="connsiteY14" fmla="*/ 6286 h 9983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59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0 h 10029"/>
              <a:gd name="connsiteX1" fmla="*/ 844 w 10003"/>
              <a:gd name="connsiteY1" fmla="*/ 29 h 10029"/>
              <a:gd name="connsiteX2" fmla="*/ 910 w 10003"/>
              <a:gd name="connsiteY2" fmla="*/ 615 h 10029"/>
              <a:gd name="connsiteX3" fmla="*/ 910 w 10003"/>
              <a:gd name="connsiteY3" fmla="*/ 9443 h 10029"/>
              <a:gd name="connsiteX4" fmla="*/ 977 w 10003"/>
              <a:gd name="connsiteY4" fmla="*/ 10029 h 10029"/>
              <a:gd name="connsiteX5" fmla="*/ 4537 w 10003"/>
              <a:gd name="connsiteY5" fmla="*/ 10029 h 10029"/>
              <a:gd name="connsiteX6" fmla="*/ 4605 w 10003"/>
              <a:gd name="connsiteY6" fmla="*/ 9443 h 10029"/>
              <a:gd name="connsiteX7" fmla="*/ 4605 w 10003"/>
              <a:gd name="connsiteY7" fmla="*/ 4340 h 10029"/>
              <a:gd name="connsiteX8" fmla="*/ 4672 w 10003"/>
              <a:gd name="connsiteY8" fmla="*/ 3752 h 10029"/>
              <a:gd name="connsiteX9" fmla="*/ 8443 w 10003"/>
              <a:gd name="connsiteY9" fmla="*/ 3752 h 10029"/>
              <a:gd name="connsiteX10" fmla="*/ 8509 w 10003"/>
              <a:gd name="connsiteY10" fmla="*/ 4340 h 10029"/>
              <a:gd name="connsiteX11" fmla="*/ 8509 w 10003"/>
              <a:gd name="connsiteY11" fmla="*/ 6326 h 10029"/>
              <a:gd name="connsiteX12" fmla="*/ 8572 w 10003"/>
              <a:gd name="connsiteY12" fmla="*/ 6912 h 10029"/>
              <a:gd name="connsiteX13" fmla="*/ 9937 w 10003"/>
              <a:gd name="connsiteY13" fmla="*/ 6912 h 10029"/>
              <a:gd name="connsiteX14" fmla="*/ 10003 w 10003"/>
              <a:gd name="connsiteY14" fmla="*/ 6326 h 10029"/>
              <a:gd name="connsiteX0" fmla="*/ 0 w 10003"/>
              <a:gd name="connsiteY0" fmla="*/ 30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9937 w 10003"/>
              <a:gd name="connsiteY13" fmla="*/ 6883 h 10000"/>
              <a:gd name="connsiteX14" fmla="*/ 10003 w 10003"/>
              <a:gd name="connsiteY14" fmla="*/ 6297 h 10000"/>
              <a:gd name="connsiteX0" fmla="*/ 0 w 10003"/>
              <a:gd name="connsiteY0" fmla="*/ 1 h 10000"/>
              <a:gd name="connsiteX1" fmla="*/ 844 w 10003"/>
              <a:gd name="connsiteY1" fmla="*/ 0 h 10000"/>
              <a:gd name="connsiteX2" fmla="*/ 910 w 10003"/>
              <a:gd name="connsiteY2" fmla="*/ 586 h 10000"/>
              <a:gd name="connsiteX3" fmla="*/ 910 w 10003"/>
              <a:gd name="connsiteY3" fmla="*/ 9414 h 10000"/>
              <a:gd name="connsiteX4" fmla="*/ 977 w 10003"/>
              <a:gd name="connsiteY4" fmla="*/ 10000 h 10000"/>
              <a:gd name="connsiteX5" fmla="*/ 4537 w 10003"/>
              <a:gd name="connsiteY5" fmla="*/ 10000 h 10000"/>
              <a:gd name="connsiteX6" fmla="*/ 4605 w 10003"/>
              <a:gd name="connsiteY6" fmla="*/ 9414 h 10000"/>
              <a:gd name="connsiteX7" fmla="*/ 4605 w 10003"/>
              <a:gd name="connsiteY7" fmla="*/ 4311 h 10000"/>
              <a:gd name="connsiteX8" fmla="*/ 4672 w 10003"/>
              <a:gd name="connsiteY8" fmla="*/ 3723 h 10000"/>
              <a:gd name="connsiteX9" fmla="*/ 8443 w 10003"/>
              <a:gd name="connsiteY9" fmla="*/ 3723 h 10000"/>
              <a:gd name="connsiteX10" fmla="*/ 8509 w 10003"/>
              <a:gd name="connsiteY10" fmla="*/ 4311 h 10000"/>
              <a:gd name="connsiteX11" fmla="*/ 8509 w 10003"/>
              <a:gd name="connsiteY11" fmla="*/ 6297 h 10000"/>
              <a:gd name="connsiteX12" fmla="*/ 8572 w 10003"/>
              <a:gd name="connsiteY12" fmla="*/ 6883 h 10000"/>
              <a:gd name="connsiteX13" fmla="*/ 10003 w 10003"/>
              <a:gd name="connsiteY13" fmla="*/ 6297 h 10000"/>
              <a:gd name="connsiteX0" fmla="*/ 0 w 9498"/>
              <a:gd name="connsiteY0" fmla="*/ 1 h 10000"/>
              <a:gd name="connsiteX1" fmla="*/ 844 w 9498"/>
              <a:gd name="connsiteY1" fmla="*/ 0 h 10000"/>
              <a:gd name="connsiteX2" fmla="*/ 910 w 9498"/>
              <a:gd name="connsiteY2" fmla="*/ 586 h 10000"/>
              <a:gd name="connsiteX3" fmla="*/ 910 w 9498"/>
              <a:gd name="connsiteY3" fmla="*/ 9414 h 10000"/>
              <a:gd name="connsiteX4" fmla="*/ 977 w 9498"/>
              <a:gd name="connsiteY4" fmla="*/ 10000 h 10000"/>
              <a:gd name="connsiteX5" fmla="*/ 4537 w 9498"/>
              <a:gd name="connsiteY5" fmla="*/ 10000 h 10000"/>
              <a:gd name="connsiteX6" fmla="*/ 4605 w 9498"/>
              <a:gd name="connsiteY6" fmla="*/ 9414 h 10000"/>
              <a:gd name="connsiteX7" fmla="*/ 4605 w 9498"/>
              <a:gd name="connsiteY7" fmla="*/ 4311 h 10000"/>
              <a:gd name="connsiteX8" fmla="*/ 4672 w 9498"/>
              <a:gd name="connsiteY8" fmla="*/ 3723 h 10000"/>
              <a:gd name="connsiteX9" fmla="*/ 8443 w 9498"/>
              <a:gd name="connsiteY9" fmla="*/ 3723 h 10000"/>
              <a:gd name="connsiteX10" fmla="*/ 8509 w 9498"/>
              <a:gd name="connsiteY10" fmla="*/ 4311 h 10000"/>
              <a:gd name="connsiteX11" fmla="*/ 8509 w 9498"/>
              <a:gd name="connsiteY11" fmla="*/ 6297 h 10000"/>
              <a:gd name="connsiteX12" fmla="*/ 8572 w 9498"/>
              <a:gd name="connsiteY12" fmla="*/ 6883 h 10000"/>
              <a:gd name="connsiteX13" fmla="*/ 9498 w 9498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22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6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9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49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1 w 10000"/>
              <a:gd name="connsiteY12" fmla="*/ 6861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883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05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29 w 10000"/>
              <a:gd name="connsiteY4" fmla="*/ 10000 h 10000"/>
              <a:gd name="connsiteX5" fmla="*/ 4777 w 10000"/>
              <a:gd name="connsiteY5" fmla="*/ 10000 h 10000"/>
              <a:gd name="connsiteX6" fmla="*/ 4848 w 10000"/>
              <a:gd name="connsiteY6" fmla="*/ 9414 h 10000"/>
              <a:gd name="connsiteX7" fmla="*/ 4848 w 10000"/>
              <a:gd name="connsiteY7" fmla="*/ 4311 h 10000"/>
              <a:gd name="connsiteX8" fmla="*/ 4919 w 10000"/>
              <a:gd name="connsiteY8" fmla="*/ 3723 h 10000"/>
              <a:gd name="connsiteX9" fmla="*/ 8889 w 10000"/>
              <a:gd name="connsiteY9" fmla="*/ 3723 h 10000"/>
              <a:gd name="connsiteX10" fmla="*/ 8959 w 10000"/>
              <a:gd name="connsiteY10" fmla="*/ 4311 h 10000"/>
              <a:gd name="connsiteX11" fmla="*/ 8959 w 10000"/>
              <a:gd name="connsiteY11" fmla="*/ 6297 h 10000"/>
              <a:gd name="connsiteX12" fmla="*/ 9014 w 10000"/>
              <a:gd name="connsiteY12" fmla="*/ 6927 h 10000"/>
              <a:gd name="connsiteX13" fmla="*/ 10000 w 10000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29"/>
              <a:gd name="connsiteY0" fmla="*/ 1 h 10000"/>
              <a:gd name="connsiteX1" fmla="*/ 889 w 10029"/>
              <a:gd name="connsiteY1" fmla="*/ 0 h 10000"/>
              <a:gd name="connsiteX2" fmla="*/ 958 w 10029"/>
              <a:gd name="connsiteY2" fmla="*/ 586 h 10000"/>
              <a:gd name="connsiteX3" fmla="*/ 958 w 10029"/>
              <a:gd name="connsiteY3" fmla="*/ 9414 h 10000"/>
              <a:gd name="connsiteX4" fmla="*/ 1029 w 10029"/>
              <a:gd name="connsiteY4" fmla="*/ 10000 h 10000"/>
              <a:gd name="connsiteX5" fmla="*/ 4777 w 10029"/>
              <a:gd name="connsiteY5" fmla="*/ 10000 h 10000"/>
              <a:gd name="connsiteX6" fmla="*/ 4848 w 10029"/>
              <a:gd name="connsiteY6" fmla="*/ 9414 h 10000"/>
              <a:gd name="connsiteX7" fmla="*/ 4848 w 10029"/>
              <a:gd name="connsiteY7" fmla="*/ 4311 h 10000"/>
              <a:gd name="connsiteX8" fmla="*/ 4919 w 10029"/>
              <a:gd name="connsiteY8" fmla="*/ 3723 h 10000"/>
              <a:gd name="connsiteX9" fmla="*/ 8889 w 10029"/>
              <a:gd name="connsiteY9" fmla="*/ 3723 h 10000"/>
              <a:gd name="connsiteX10" fmla="*/ 8959 w 10029"/>
              <a:gd name="connsiteY10" fmla="*/ 4311 h 10000"/>
              <a:gd name="connsiteX11" fmla="*/ 8959 w 10029"/>
              <a:gd name="connsiteY11" fmla="*/ 6297 h 10000"/>
              <a:gd name="connsiteX12" fmla="*/ 9014 w 10029"/>
              <a:gd name="connsiteY12" fmla="*/ 6927 h 10000"/>
              <a:gd name="connsiteX13" fmla="*/ 10029 w 10029"/>
              <a:gd name="connsiteY13" fmla="*/ 6912 h 10000"/>
              <a:gd name="connsiteX0" fmla="*/ 0 w 10063"/>
              <a:gd name="connsiteY0" fmla="*/ 1 h 10000"/>
              <a:gd name="connsiteX1" fmla="*/ 889 w 10063"/>
              <a:gd name="connsiteY1" fmla="*/ 0 h 10000"/>
              <a:gd name="connsiteX2" fmla="*/ 958 w 10063"/>
              <a:gd name="connsiteY2" fmla="*/ 586 h 10000"/>
              <a:gd name="connsiteX3" fmla="*/ 958 w 10063"/>
              <a:gd name="connsiteY3" fmla="*/ 9414 h 10000"/>
              <a:gd name="connsiteX4" fmla="*/ 1029 w 10063"/>
              <a:gd name="connsiteY4" fmla="*/ 10000 h 10000"/>
              <a:gd name="connsiteX5" fmla="*/ 4777 w 10063"/>
              <a:gd name="connsiteY5" fmla="*/ 10000 h 10000"/>
              <a:gd name="connsiteX6" fmla="*/ 4848 w 10063"/>
              <a:gd name="connsiteY6" fmla="*/ 9414 h 10000"/>
              <a:gd name="connsiteX7" fmla="*/ 4848 w 10063"/>
              <a:gd name="connsiteY7" fmla="*/ 4311 h 10000"/>
              <a:gd name="connsiteX8" fmla="*/ 4919 w 10063"/>
              <a:gd name="connsiteY8" fmla="*/ 3723 h 10000"/>
              <a:gd name="connsiteX9" fmla="*/ 8889 w 10063"/>
              <a:gd name="connsiteY9" fmla="*/ 3723 h 10000"/>
              <a:gd name="connsiteX10" fmla="*/ 8959 w 10063"/>
              <a:gd name="connsiteY10" fmla="*/ 4311 h 10000"/>
              <a:gd name="connsiteX11" fmla="*/ 8959 w 10063"/>
              <a:gd name="connsiteY11" fmla="*/ 6297 h 10000"/>
              <a:gd name="connsiteX12" fmla="*/ 9014 w 10063"/>
              <a:gd name="connsiteY12" fmla="*/ 6927 h 10000"/>
              <a:gd name="connsiteX13" fmla="*/ 10063 w 10063"/>
              <a:gd name="connsiteY13" fmla="*/ 6912 h 10000"/>
              <a:gd name="connsiteX0" fmla="*/ 0 w 9995"/>
              <a:gd name="connsiteY0" fmla="*/ 1 h 10000"/>
              <a:gd name="connsiteX1" fmla="*/ 889 w 9995"/>
              <a:gd name="connsiteY1" fmla="*/ 0 h 10000"/>
              <a:gd name="connsiteX2" fmla="*/ 958 w 9995"/>
              <a:gd name="connsiteY2" fmla="*/ 586 h 10000"/>
              <a:gd name="connsiteX3" fmla="*/ 958 w 9995"/>
              <a:gd name="connsiteY3" fmla="*/ 9414 h 10000"/>
              <a:gd name="connsiteX4" fmla="*/ 1029 w 9995"/>
              <a:gd name="connsiteY4" fmla="*/ 10000 h 10000"/>
              <a:gd name="connsiteX5" fmla="*/ 4777 w 9995"/>
              <a:gd name="connsiteY5" fmla="*/ 10000 h 10000"/>
              <a:gd name="connsiteX6" fmla="*/ 4848 w 9995"/>
              <a:gd name="connsiteY6" fmla="*/ 9414 h 10000"/>
              <a:gd name="connsiteX7" fmla="*/ 4848 w 9995"/>
              <a:gd name="connsiteY7" fmla="*/ 4311 h 10000"/>
              <a:gd name="connsiteX8" fmla="*/ 4919 w 9995"/>
              <a:gd name="connsiteY8" fmla="*/ 3723 h 10000"/>
              <a:gd name="connsiteX9" fmla="*/ 8889 w 9995"/>
              <a:gd name="connsiteY9" fmla="*/ 3723 h 10000"/>
              <a:gd name="connsiteX10" fmla="*/ 8959 w 9995"/>
              <a:gd name="connsiteY10" fmla="*/ 4311 h 10000"/>
              <a:gd name="connsiteX11" fmla="*/ 8959 w 9995"/>
              <a:gd name="connsiteY11" fmla="*/ 6297 h 10000"/>
              <a:gd name="connsiteX12" fmla="*/ 9014 w 9995"/>
              <a:gd name="connsiteY12" fmla="*/ 6927 h 10000"/>
              <a:gd name="connsiteX13" fmla="*/ 9995 w 9995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12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78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19 w 10000"/>
              <a:gd name="connsiteY12" fmla="*/ 6927 h 10000"/>
              <a:gd name="connsiteX13" fmla="*/ 10000 w 10000"/>
              <a:gd name="connsiteY13" fmla="*/ 6934 h 10000"/>
              <a:gd name="connsiteX0" fmla="*/ 0 w 10000"/>
              <a:gd name="connsiteY0" fmla="*/ 1 h 10000"/>
              <a:gd name="connsiteX1" fmla="*/ 889 w 10000"/>
              <a:gd name="connsiteY1" fmla="*/ 0 h 10000"/>
              <a:gd name="connsiteX2" fmla="*/ 958 w 10000"/>
              <a:gd name="connsiteY2" fmla="*/ 586 h 10000"/>
              <a:gd name="connsiteX3" fmla="*/ 958 w 10000"/>
              <a:gd name="connsiteY3" fmla="*/ 9414 h 10000"/>
              <a:gd name="connsiteX4" fmla="*/ 1030 w 10000"/>
              <a:gd name="connsiteY4" fmla="*/ 10000 h 10000"/>
              <a:gd name="connsiteX5" fmla="*/ 4779 w 10000"/>
              <a:gd name="connsiteY5" fmla="*/ 10000 h 10000"/>
              <a:gd name="connsiteX6" fmla="*/ 4850 w 10000"/>
              <a:gd name="connsiteY6" fmla="*/ 9414 h 10000"/>
              <a:gd name="connsiteX7" fmla="*/ 4850 w 10000"/>
              <a:gd name="connsiteY7" fmla="*/ 4311 h 10000"/>
              <a:gd name="connsiteX8" fmla="*/ 4921 w 10000"/>
              <a:gd name="connsiteY8" fmla="*/ 3723 h 10000"/>
              <a:gd name="connsiteX9" fmla="*/ 8893 w 10000"/>
              <a:gd name="connsiteY9" fmla="*/ 3723 h 10000"/>
              <a:gd name="connsiteX10" fmla="*/ 8963 w 10000"/>
              <a:gd name="connsiteY10" fmla="*/ 4311 h 10000"/>
              <a:gd name="connsiteX11" fmla="*/ 8963 w 10000"/>
              <a:gd name="connsiteY11" fmla="*/ 6297 h 10000"/>
              <a:gd name="connsiteX12" fmla="*/ 9022 w 10000"/>
              <a:gd name="connsiteY12" fmla="*/ 6949 h 10000"/>
              <a:gd name="connsiteX13" fmla="*/ 10000 w 10000"/>
              <a:gd name="connsiteY13" fmla="*/ 6934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49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07"/>
              <a:gd name="connsiteY0" fmla="*/ 1 h 10000"/>
              <a:gd name="connsiteX1" fmla="*/ 889 w 10007"/>
              <a:gd name="connsiteY1" fmla="*/ 0 h 10000"/>
              <a:gd name="connsiteX2" fmla="*/ 958 w 10007"/>
              <a:gd name="connsiteY2" fmla="*/ 586 h 10000"/>
              <a:gd name="connsiteX3" fmla="*/ 958 w 10007"/>
              <a:gd name="connsiteY3" fmla="*/ 9414 h 10000"/>
              <a:gd name="connsiteX4" fmla="*/ 1030 w 10007"/>
              <a:gd name="connsiteY4" fmla="*/ 10000 h 10000"/>
              <a:gd name="connsiteX5" fmla="*/ 4779 w 10007"/>
              <a:gd name="connsiteY5" fmla="*/ 10000 h 10000"/>
              <a:gd name="connsiteX6" fmla="*/ 4850 w 10007"/>
              <a:gd name="connsiteY6" fmla="*/ 9414 h 10000"/>
              <a:gd name="connsiteX7" fmla="*/ 4850 w 10007"/>
              <a:gd name="connsiteY7" fmla="*/ 4311 h 10000"/>
              <a:gd name="connsiteX8" fmla="*/ 4921 w 10007"/>
              <a:gd name="connsiteY8" fmla="*/ 3723 h 10000"/>
              <a:gd name="connsiteX9" fmla="*/ 8893 w 10007"/>
              <a:gd name="connsiteY9" fmla="*/ 3723 h 10000"/>
              <a:gd name="connsiteX10" fmla="*/ 8963 w 10007"/>
              <a:gd name="connsiteY10" fmla="*/ 4311 h 10000"/>
              <a:gd name="connsiteX11" fmla="*/ 8963 w 10007"/>
              <a:gd name="connsiteY11" fmla="*/ 6297 h 10000"/>
              <a:gd name="connsiteX12" fmla="*/ 9022 w 10007"/>
              <a:gd name="connsiteY12" fmla="*/ 6971 h 10000"/>
              <a:gd name="connsiteX13" fmla="*/ 10007 w 10007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6956 h 10000"/>
              <a:gd name="connsiteX0" fmla="*/ 0 w 10010"/>
              <a:gd name="connsiteY0" fmla="*/ 1 h 10000"/>
              <a:gd name="connsiteX1" fmla="*/ 889 w 10010"/>
              <a:gd name="connsiteY1" fmla="*/ 0 h 10000"/>
              <a:gd name="connsiteX2" fmla="*/ 958 w 10010"/>
              <a:gd name="connsiteY2" fmla="*/ 586 h 10000"/>
              <a:gd name="connsiteX3" fmla="*/ 958 w 10010"/>
              <a:gd name="connsiteY3" fmla="*/ 9414 h 10000"/>
              <a:gd name="connsiteX4" fmla="*/ 1030 w 10010"/>
              <a:gd name="connsiteY4" fmla="*/ 10000 h 10000"/>
              <a:gd name="connsiteX5" fmla="*/ 4779 w 10010"/>
              <a:gd name="connsiteY5" fmla="*/ 10000 h 10000"/>
              <a:gd name="connsiteX6" fmla="*/ 4850 w 10010"/>
              <a:gd name="connsiteY6" fmla="*/ 9414 h 10000"/>
              <a:gd name="connsiteX7" fmla="*/ 4850 w 10010"/>
              <a:gd name="connsiteY7" fmla="*/ 4311 h 10000"/>
              <a:gd name="connsiteX8" fmla="*/ 4921 w 10010"/>
              <a:gd name="connsiteY8" fmla="*/ 3723 h 10000"/>
              <a:gd name="connsiteX9" fmla="*/ 8893 w 10010"/>
              <a:gd name="connsiteY9" fmla="*/ 3723 h 10000"/>
              <a:gd name="connsiteX10" fmla="*/ 8963 w 10010"/>
              <a:gd name="connsiteY10" fmla="*/ 4311 h 10000"/>
              <a:gd name="connsiteX11" fmla="*/ 8963 w 10010"/>
              <a:gd name="connsiteY11" fmla="*/ 6297 h 10000"/>
              <a:gd name="connsiteX12" fmla="*/ 9022 w 10010"/>
              <a:gd name="connsiteY12" fmla="*/ 6971 h 10000"/>
              <a:gd name="connsiteX13" fmla="*/ 10010 w 10010"/>
              <a:gd name="connsiteY13" fmla="*/ 7000 h 10000"/>
              <a:gd name="connsiteX0" fmla="*/ 0 w 10013"/>
              <a:gd name="connsiteY0" fmla="*/ 1 h 10000"/>
              <a:gd name="connsiteX1" fmla="*/ 889 w 10013"/>
              <a:gd name="connsiteY1" fmla="*/ 0 h 10000"/>
              <a:gd name="connsiteX2" fmla="*/ 958 w 10013"/>
              <a:gd name="connsiteY2" fmla="*/ 586 h 10000"/>
              <a:gd name="connsiteX3" fmla="*/ 958 w 10013"/>
              <a:gd name="connsiteY3" fmla="*/ 9414 h 10000"/>
              <a:gd name="connsiteX4" fmla="*/ 1030 w 10013"/>
              <a:gd name="connsiteY4" fmla="*/ 10000 h 10000"/>
              <a:gd name="connsiteX5" fmla="*/ 4779 w 10013"/>
              <a:gd name="connsiteY5" fmla="*/ 10000 h 10000"/>
              <a:gd name="connsiteX6" fmla="*/ 4850 w 10013"/>
              <a:gd name="connsiteY6" fmla="*/ 9414 h 10000"/>
              <a:gd name="connsiteX7" fmla="*/ 4850 w 10013"/>
              <a:gd name="connsiteY7" fmla="*/ 4311 h 10000"/>
              <a:gd name="connsiteX8" fmla="*/ 4921 w 10013"/>
              <a:gd name="connsiteY8" fmla="*/ 3723 h 10000"/>
              <a:gd name="connsiteX9" fmla="*/ 8893 w 10013"/>
              <a:gd name="connsiteY9" fmla="*/ 3723 h 10000"/>
              <a:gd name="connsiteX10" fmla="*/ 8963 w 10013"/>
              <a:gd name="connsiteY10" fmla="*/ 4311 h 10000"/>
              <a:gd name="connsiteX11" fmla="*/ 8963 w 10013"/>
              <a:gd name="connsiteY11" fmla="*/ 6297 h 10000"/>
              <a:gd name="connsiteX12" fmla="*/ 9022 w 10013"/>
              <a:gd name="connsiteY12" fmla="*/ 6971 h 10000"/>
              <a:gd name="connsiteX13" fmla="*/ 10013 w 10013"/>
              <a:gd name="connsiteY13" fmla="*/ 6956 h 10000"/>
              <a:gd name="connsiteX0" fmla="*/ 0 w 10081"/>
              <a:gd name="connsiteY0" fmla="*/ 1 h 10000"/>
              <a:gd name="connsiteX1" fmla="*/ 889 w 10081"/>
              <a:gd name="connsiteY1" fmla="*/ 0 h 10000"/>
              <a:gd name="connsiteX2" fmla="*/ 958 w 10081"/>
              <a:gd name="connsiteY2" fmla="*/ 586 h 10000"/>
              <a:gd name="connsiteX3" fmla="*/ 958 w 10081"/>
              <a:gd name="connsiteY3" fmla="*/ 9414 h 10000"/>
              <a:gd name="connsiteX4" fmla="*/ 1030 w 10081"/>
              <a:gd name="connsiteY4" fmla="*/ 10000 h 10000"/>
              <a:gd name="connsiteX5" fmla="*/ 4779 w 10081"/>
              <a:gd name="connsiteY5" fmla="*/ 10000 h 10000"/>
              <a:gd name="connsiteX6" fmla="*/ 4850 w 10081"/>
              <a:gd name="connsiteY6" fmla="*/ 9414 h 10000"/>
              <a:gd name="connsiteX7" fmla="*/ 4850 w 10081"/>
              <a:gd name="connsiteY7" fmla="*/ 4311 h 10000"/>
              <a:gd name="connsiteX8" fmla="*/ 4921 w 10081"/>
              <a:gd name="connsiteY8" fmla="*/ 3723 h 10000"/>
              <a:gd name="connsiteX9" fmla="*/ 8893 w 10081"/>
              <a:gd name="connsiteY9" fmla="*/ 3723 h 10000"/>
              <a:gd name="connsiteX10" fmla="*/ 8963 w 10081"/>
              <a:gd name="connsiteY10" fmla="*/ 4311 h 10000"/>
              <a:gd name="connsiteX11" fmla="*/ 8963 w 10081"/>
              <a:gd name="connsiteY11" fmla="*/ 6297 h 10000"/>
              <a:gd name="connsiteX12" fmla="*/ 9022 w 10081"/>
              <a:gd name="connsiteY12" fmla="*/ 6971 h 10000"/>
              <a:gd name="connsiteX13" fmla="*/ 10081 w 10081"/>
              <a:gd name="connsiteY13" fmla="*/ 6978 h 10000"/>
              <a:gd name="connsiteX0" fmla="*/ 0 w 10089"/>
              <a:gd name="connsiteY0" fmla="*/ 1 h 10000"/>
              <a:gd name="connsiteX1" fmla="*/ 889 w 10089"/>
              <a:gd name="connsiteY1" fmla="*/ 0 h 10000"/>
              <a:gd name="connsiteX2" fmla="*/ 958 w 10089"/>
              <a:gd name="connsiteY2" fmla="*/ 586 h 10000"/>
              <a:gd name="connsiteX3" fmla="*/ 958 w 10089"/>
              <a:gd name="connsiteY3" fmla="*/ 9414 h 10000"/>
              <a:gd name="connsiteX4" fmla="*/ 1030 w 10089"/>
              <a:gd name="connsiteY4" fmla="*/ 10000 h 10000"/>
              <a:gd name="connsiteX5" fmla="*/ 4779 w 10089"/>
              <a:gd name="connsiteY5" fmla="*/ 10000 h 10000"/>
              <a:gd name="connsiteX6" fmla="*/ 4850 w 10089"/>
              <a:gd name="connsiteY6" fmla="*/ 9414 h 10000"/>
              <a:gd name="connsiteX7" fmla="*/ 4850 w 10089"/>
              <a:gd name="connsiteY7" fmla="*/ 4311 h 10000"/>
              <a:gd name="connsiteX8" fmla="*/ 4921 w 10089"/>
              <a:gd name="connsiteY8" fmla="*/ 3723 h 10000"/>
              <a:gd name="connsiteX9" fmla="*/ 8893 w 10089"/>
              <a:gd name="connsiteY9" fmla="*/ 3723 h 10000"/>
              <a:gd name="connsiteX10" fmla="*/ 8963 w 10089"/>
              <a:gd name="connsiteY10" fmla="*/ 4311 h 10000"/>
              <a:gd name="connsiteX11" fmla="*/ 8963 w 10089"/>
              <a:gd name="connsiteY11" fmla="*/ 6297 h 10000"/>
              <a:gd name="connsiteX12" fmla="*/ 9022 w 10089"/>
              <a:gd name="connsiteY12" fmla="*/ 6971 h 10000"/>
              <a:gd name="connsiteX13" fmla="*/ 10089 w 10089"/>
              <a:gd name="connsiteY13" fmla="*/ 6956 h 10000"/>
              <a:gd name="connsiteX0" fmla="*/ 0 w 10092"/>
              <a:gd name="connsiteY0" fmla="*/ 1 h 10000"/>
              <a:gd name="connsiteX1" fmla="*/ 889 w 10092"/>
              <a:gd name="connsiteY1" fmla="*/ 0 h 10000"/>
              <a:gd name="connsiteX2" fmla="*/ 958 w 10092"/>
              <a:gd name="connsiteY2" fmla="*/ 586 h 10000"/>
              <a:gd name="connsiteX3" fmla="*/ 958 w 10092"/>
              <a:gd name="connsiteY3" fmla="*/ 9414 h 10000"/>
              <a:gd name="connsiteX4" fmla="*/ 1030 w 10092"/>
              <a:gd name="connsiteY4" fmla="*/ 10000 h 10000"/>
              <a:gd name="connsiteX5" fmla="*/ 4779 w 10092"/>
              <a:gd name="connsiteY5" fmla="*/ 10000 h 10000"/>
              <a:gd name="connsiteX6" fmla="*/ 4850 w 10092"/>
              <a:gd name="connsiteY6" fmla="*/ 9414 h 10000"/>
              <a:gd name="connsiteX7" fmla="*/ 4850 w 10092"/>
              <a:gd name="connsiteY7" fmla="*/ 4311 h 10000"/>
              <a:gd name="connsiteX8" fmla="*/ 4921 w 10092"/>
              <a:gd name="connsiteY8" fmla="*/ 3723 h 10000"/>
              <a:gd name="connsiteX9" fmla="*/ 8893 w 10092"/>
              <a:gd name="connsiteY9" fmla="*/ 3723 h 10000"/>
              <a:gd name="connsiteX10" fmla="*/ 8963 w 10092"/>
              <a:gd name="connsiteY10" fmla="*/ 4311 h 10000"/>
              <a:gd name="connsiteX11" fmla="*/ 8963 w 10092"/>
              <a:gd name="connsiteY11" fmla="*/ 6297 h 10000"/>
              <a:gd name="connsiteX12" fmla="*/ 9022 w 10092"/>
              <a:gd name="connsiteY12" fmla="*/ 6971 h 10000"/>
              <a:gd name="connsiteX13" fmla="*/ 10092 w 10092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78 h 10000"/>
              <a:gd name="connsiteX0" fmla="*/ 0 w 10095"/>
              <a:gd name="connsiteY0" fmla="*/ 1 h 10000"/>
              <a:gd name="connsiteX1" fmla="*/ 889 w 10095"/>
              <a:gd name="connsiteY1" fmla="*/ 0 h 10000"/>
              <a:gd name="connsiteX2" fmla="*/ 958 w 10095"/>
              <a:gd name="connsiteY2" fmla="*/ 586 h 10000"/>
              <a:gd name="connsiteX3" fmla="*/ 958 w 10095"/>
              <a:gd name="connsiteY3" fmla="*/ 9414 h 10000"/>
              <a:gd name="connsiteX4" fmla="*/ 1030 w 10095"/>
              <a:gd name="connsiteY4" fmla="*/ 10000 h 10000"/>
              <a:gd name="connsiteX5" fmla="*/ 4779 w 10095"/>
              <a:gd name="connsiteY5" fmla="*/ 10000 h 10000"/>
              <a:gd name="connsiteX6" fmla="*/ 4850 w 10095"/>
              <a:gd name="connsiteY6" fmla="*/ 9414 h 10000"/>
              <a:gd name="connsiteX7" fmla="*/ 4850 w 10095"/>
              <a:gd name="connsiteY7" fmla="*/ 4311 h 10000"/>
              <a:gd name="connsiteX8" fmla="*/ 4921 w 10095"/>
              <a:gd name="connsiteY8" fmla="*/ 3723 h 10000"/>
              <a:gd name="connsiteX9" fmla="*/ 8893 w 10095"/>
              <a:gd name="connsiteY9" fmla="*/ 3723 h 10000"/>
              <a:gd name="connsiteX10" fmla="*/ 8963 w 10095"/>
              <a:gd name="connsiteY10" fmla="*/ 4311 h 10000"/>
              <a:gd name="connsiteX11" fmla="*/ 8963 w 10095"/>
              <a:gd name="connsiteY11" fmla="*/ 6297 h 10000"/>
              <a:gd name="connsiteX12" fmla="*/ 9022 w 10095"/>
              <a:gd name="connsiteY12" fmla="*/ 6971 h 10000"/>
              <a:gd name="connsiteX13" fmla="*/ 10095 w 10095"/>
              <a:gd name="connsiteY13" fmla="*/ 6912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05"/>
              <a:gd name="connsiteY0" fmla="*/ 1 h 10000"/>
              <a:gd name="connsiteX1" fmla="*/ 889 w 10105"/>
              <a:gd name="connsiteY1" fmla="*/ 0 h 10000"/>
              <a:gd name="connsiteX2" fmla="*/ 958 w 10105"/>
              <a:gd name="connsiteY2" fmla="*/ 586 h 10000"/>
              <a:gd name="connsiteX3" fmla="*/ 958 w 10105"/>
              <a:gd name="connsiteY3" fmla="*/ 9414 h 10000"/>
              <a:gd name="connsiteX4" fmla="*/ 1030 w 10105"/>
              <a:gd name="connsiteY4" fmla="*/ 10000 h 10000"/>
              <a:gd name="connsiteX5" fmla="*/ 4779 w 10105"/>
              <a:gd name="connsiteY5" fmla="*/ 10000 h 10000"/>
              <a:gd name="connsiteX6" fmla="*/ 4850 w 10105"/>
              <a:gd name="connsiteY6" fmla="*/ 9414 h 10000"/>
              <a:gd name="connsiteX7" fmla="*/ 4850 w 10105"/>
              <a:gd name="connsiteY7" fmla="*/ 4311 h 10000"/>
              <a:gd name="connsiteX8" fmla="*/ 4921 w 10105"/>
              <a:gd name="connsiteY8" fmla="*/ 3723 h 10000"/>
              <a:gd name="connsiteX9" fmla="*/ 8893 w 10105"/>
              <a:gd name="connsiteY9" fmla="*/ 3723 h 10000"/>
              <a:gd name="connsiteX10" fmla="*/ 8963 w 10105"/>
              <a:gd name="connsiteY10" fmla="*/ 4311 h 10000"/>
              <a:gd name="connsiteX11" fmla="*/ 8963 w 10105"/>
              <a:gd name="connsiteY11" fmla="*/ 6297 h 10000"/>
              <a:gd name="connsiteX12" fmla="*/ 9022 w 10105"/>
              <a:gd name="connsiteY12" fmla="*/ 6971 h 10000"/>
              <a:gd name="connsiteX13" fmla="*/ 10105 w 10105"/>
              <a:gd name="connsiteY13" fmla="*/ 6978 h 10000"/>
              <a:gd name="connsiteX0" fmla="*/ 0 w 10131"/>
              <a:gd name="connsiteY0" fmla="*/ 1 h 10000"/>
              <a:gd name="connsiteX1" fmla="*/ 889 w 10131"/>
              <a:gd name="connsiteY1" fmla="*/ 0 h 10000"/>
              <a:gd name="connsiteX2" fmla="*/ 958 w 10131"/>
              <a:gd name="connsiteY2" fmla="*/ 586 h 10000"/>
              <a:gd name="connsiteX3" fmla="*/ 958 w 10131"/>
              <a:gd name="connsiteY3" fmla="*/ 9414 h 10000"/>
              <a:gd name="connsiteX4" fmla="*/ 1030 w 10131"/>
              <a:gd name="connsiteY4" fmla="*/ 10000 h 10000"/>
              <a:gd name="connsiteX5" fmla="*/ 4779 w 10131"/>
              <a:gd name="connsiteY5" fmla="*/ 10000 h 10000"/>
              <a:gd name="connsiteX6" fmla="*/ 4850 w 10131"/>
              <a:gd name="connsiteY6" fmla="*/ 9414 h 10000"/>
              <a:gd name="connsiteX7" fmla="*/ 4850 w 10131"/>
              <a:gd name="connsiteY7" fmla="*/ 4311 h 10000"/>
              <a:gd name="connsiteX8" fmla="*/ 4921 w 10131"/>
              <a:gd name="connsiteY8" fmla="*/ 3723 h 10000"/>
              <a:gd name="connsiteX9" fmla="*/ 8893 w 10131"/>
              <a:gd name="connsiteY9" fmla="*/ 3723 h 10000"/>
              <a:gd name="connsiteX10" fmla="*/ 8963 w 10131"/>
              <a:gd name="connsiteY10" fmla="*/ 4311 h 10000"/>
              <a:gd name="connsiteX11" fmla="*/ 8963 w 10131"/>
              <a:gd name="connsiteY11" fmla="*/ 6297 h 10000"/>
              <a:gd name="connsiteX12" fmla="*/ 9022 w 10131"/>
              <a:gd name="connsiteY12" fmla="*/ 6971 h 10000"/>
              <a:gd name="connsiteX13" fmla="*/ 10131 w 10131"/>
              <a:gd name="connsiteY13" fmla="*/ 6978 h 10000"/>
              <a:gd name="connsiteX0" fmla="*/ 0 w 9996"/>
              <a:gd name="connsiteY0" fmla="*/ 1 h 10000"/>
              <a:gd name="connsiteX1" fmla="*/ 889 w 9996"/>
              <a:gd name="connsiteY1" fmla="*/ 0 h 10000"/>
              <a:gd name="connsiteX2" fmla="*/ 958 w 9996"/>
              <a:gd name="connsiteY2" fmla="*/ 586 h 10000"/>
              <a:gd name="connsiteX3" fmla="*/ 958 w 9996"/>
              <a:gd name="connsiteY3" fmla="*/ 9414 h 10000"/>
              <a:gd name="connsiteX4" fmla="*/ 1030 w 9996"/>
              <a:gd name="connsiteY4" fmla="*/ 10000 h 10000"/>
              <a:gd name="connsiteX5" fmla="*/ 4779 w 9996"/>
              <a:gd name="connsiteY5" fmla="*/ 10000 h 10000"/>
              <a:gd name="connsiteX6" fmla="*/ 4850 w 9996"/>
              <a:gd name="connsiteY6" fmla="*/ 9414 h 10000"/>
              <a:gd name="connsiteX7" fmla="*/ 4850 w 9996"/>
              <a:gd name="connsiteY7" fmla="*/ 4311 h 10000"/>
              <a:gd name="connsiteX8" fmla="*/ 4921 w 9996"/>
              <a:gd name="connsiteY8" fmla="*/ 3723 h 10000"/>
              <a:gd name="connsiteX9" fmla="*/ 8893 w 9996"/>
              <a:gd name="connsiteY9" fmla="*/ 3723 h 10000"/>
              <a:gd name="connsiteX10" fmla="*/ 8963 w 9996"/>
              <a:gd name="connsiteY10" fmla="*/ 4311 h 10000"/>
              <a:gd name="connsiteX11" fmla="*/ 8963 w 9996"/>
              <a:gd name="connsiteY11" fmla="*/ 6297 h 10000"/>
              <a:gd name="connsiteX12" fmla="*/ 9022 w 9996"/>
              <a:gd name="connsiteY12" fmla="*/ 6971 h 10000"/>
              <a:gd name="connsiteX13" fmla="*/ 9996 w 9996"/>
              <a:gd name="connsiteY13" fmla="*/ 697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996" h="10000">
                <a:moveTo>
                  <a:pt x="0" y="1"/>
                </a:moveTo>
                <a:lnTo>
                  <a:pt x="889" y="0"/>
                </a:lnTo>
                <a:cubicBezTo>
                  <a:pt x="924" y="0"/>
                  <a:pt x="958" y="272"/>
                  <a:pt x="958" y="586"/>
                </a:cubicBezTo>
                <a:lnTo>
                  <a:pt x="958" y="9414"/>
                </a:lnTo>
                <a:cubicBezTo>
                  <a:pt x="958" y="9750"/>
                  <a:pt x="989" y="10000"/>
                  <a:pt x="1030" y="10000"/>
                </a:cubicBezTo>
                <a:lnTo>
                  <a:pt x="4779" y="10000"/>
                </a:lnTo>
                <a:cubicBezTo>
                  <a:pt x="4818" y="10000"/>
                  <a:pt x="4850" y="9750"/>
                  <a:pt x="4850" y="9414"/>
                </a:cubicBezTo>
                <a:lnTo>
                  <a:pt x="4850" y="4311"/>
                </a:lnTo>
                <a:cubicBezTo>
                  <a:pt x="4850" y="3996"/>
                  <a:pt x="4883" y="3723"/>
                  <a:pt x="4921" y="3723"/>
                </a:cubicBezTo>
                <a:lnTo>
                  <a:pt x="8893" y="3723"/>
                </a:lnTo>
                <a:cubicBezTo>
                  <a:pt x="8932" y="3723"/>
                  <a:pt x="8963" y="3996"/>
                  <a:pt x="8963" y="4311"/>
                </a:cubicBezTo>
                <a:lnTo>
                  <a:pt x="8963" y="6297"/>
                </a:lnTo>
                <a:cubicBezTo>
                  <a:pt x="8963" y="6633"/>
                  <a:pt x="8986" y="6971"/>
                  <a:pt x="9022" y="6971"/>
                </a:cubicBezTo>
                <a:cubicBezTo>
                  <a:pt x="9669" y="6959"/>
                  <a:pt x="9686" y="6968"/>
                  <a:pt x="9996" y="6978"/>
                </a:cubicBez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11"/>
          <p:cNvSpPr>
            <a:spLocks/>
          </p:cNvSpPr>
          <p:nvPr userDrawn="1"/>
        </p:nvSpPr>
        <p:spPr bwMode="gray">
          <a:xfrm>
            <a:off x="-4979" y="4336985"/>
            <a:ext cx="9147342" cy="1757619"/>
          </a:xfrm>
          <a:custGeom>
            <a:avLst/>
            <a:gdLst>
              <a:gd name="T0" fmla="*/ 0 w 8479"/>
              <a:gd name="T1" fmla="*/ 772 h 894"/>
              <a:gd name="T2" fmla="*/ 1132 w 8479"/>
              <a:gd name="T3" fmla="*/ 772 h 894"/>
              <a:gd name="T4" fmla="*/ 1160 w 8479"/>
              <a:gd name="T5" fmla="*/ 744 h 894"/>
              <a:gd name="T6" fmla="*/ 1160 w 8479"/>
              <a:gd name="T7" fmla="*/ 263 h 894"/>
              <a:gd name="T8" fmla="*/ 1188 w 8479"/>
              <a:gd name="T9" fmla="*/ 235 h 894"/>
              <a:gd name="T10" fmla="*/ 2202 w 8479"/>
              <a:gd name="T11" fmla="*/ 235 h 894"/>
              <a:gd name="T12" fmla="*/ 2230 w 8479"/>
              <a:gd name="T13" fmla="*/ 263 h 894"/>
              <a:gd name="T14" fmla="*/ 2230 w 8479"/>
              <a:gd name="T15" fmla="*/ 745 h 894"/>
              <a:gd name="T16" fmla="*/ 2258 w 8479"/>
              <a:gd name="T17" fmla="*/ 773 h 894"/>
              <a:gd name="T18" fmla="*/ 3688 w 8479"/>
              <a:gd name="T19" fmla="*/ 773 h 894"/>
              <a:gd name="T20" fmla="*/ 3716 w 8479"/>
              <a:gd name="T21" fmla="*/ 745 h 894"/>
              <a:gd name="T22" fmla="*/ 3716 w 8479"/>
              <a:gd name="T23" fmla="*/ 28 h 894"/>
              <a:gd name="T24" fmla="*/ 3744 w 8479"/>
              <a:gd name="T25" fmla="*/ 0 h 894"/>
              <a:gd name="T26" fmla="*/ 5033 w 8479"/>
              <a:gd name="T27" fmla="*/ 0 h 894"/>
              <a:gd name="T28" fmla="*/ 5061 w 8479"/>
              <a:gd name="T29" fmla="*/ 28 h 894"/>
              <a:gd name="T30" fmla="*/ 5061 w 8479"/>
              <a:gd name="T31" fmla="*/ 516 h 894"/>
              <a:gd name="T32" fmla="*/ 5089 w 8479"/>
              <a:gd name="T33" fmla="*/ 544 h 894"/>
              <a:gd name="T34" fmla="*/ 5446 w 8479"/>
              <a:gd name="T35" fmla="*/ 544 h 894"/>
              <a:gd name="T36" fmla="*/ 5474 w 8479"/>
              <a:gd name="T37" fmla="*/ 516 h 894"/>
              <a:gd name="T38" fmla="*/ 5474 w 8479"/>
              <a:gd name="T39" fmla="*/ 205 h 894"/>
              <a:gd name="T40" fmla="*/ 5502 w 8479"/>
              <a:gd name="T41" fmla="*/ 177 h 894"/>
              <a:gd name="T42" fmla="*/ 6295 w 8479"/>
              <a:gd name="T43" fmla="*/ 177 h 894"/>
              <a:gd name="T44" fmla="*/ 6323 w 8479"/>
              <a:gd name="T45" fmla="*/ 205 h 894"/>
              <a:gd name="T46" fmla="*/ 6323 w 8479"/>
              <a:gd name="T47" fmla="*/ 866 h 894"/>
              <a:gd name="T48" fmla="*/ 6351 w 8479"/>
              <a:gd name="T49" fmla="*/ 894 h 894"/>
              <a:gd name="T50" fmla="*/ 7237 w 8479"/>
              <a:gd name="T51" fmla="*/ 894 h 894"/>
              <a:gd name="T52" fmla="*/ 7265 w 8479"/>
              <a:gd name="T53" fmla="*/ 866 h 894"/>
              <a:gd name="T54" fmla="*/ 7265 w 8479"/>
              <a:gd name="T55" fmla="*/ 563 h 894"/>
              <a:gd name="T56" fmla="*/ 7293 w 8479"/>
              <a:gd name="T57" fmla="*/ 535 h 894"/>
              <a:gd name="T58" fmla="*/ 8479 w 8479"/>
              <a:gd name="T59" fmla="*/ 535 h 894"/>
              <a:gd name="connsiteX0" fmla="*/ 0 w 8665"/>
              <a:gd name="connsiteY0" fmla="*/ 8635 h 10000"/>
              <a:gd name="connsiteX1" fmla="*/ 33 w 8665"/>
              <a:gd name="connsiteY1" fmla="*/ 8322 h 10000"/>
              <a:gd name="connsiteX2" fmla="*/ 33 w 8665"/>
              <a:gd name="connsiteY2" fmla="*/ 2942 h 10000"/>
              <a:gd name="connsiteX3" fmla="*/ 66 w 8665"/>
              <a:gd name="connsiteY3" fmla="*/ 2629 h 10000"/>
              <a:gd name="connsiteX4" fmla="*/ 1262 w 8665"/>
              <a:gd name="connsiteY4" fmla="*/ 2629 h 10000"/>
              <a:gd name="connsiteX5" fmla="*/ 1295 w 8665"/>
              <a:gd name="connsiteY5" fmla="*/ 2942 h 10000"/>
              <a:gd name="connsiteX6" fmla="*/ 1295 w 8665"/>
              <a:gd name="connsiteY6" fmla="*/ 8333 h 10000"/>
              <a:gd name="connsiteX7" fmla="*/ 1328 w 8665"/>
              <a:gd name="connsiteY7" fmla="*/ 8647 h 10000"/>
              <a:gd name="connsiteX8" fmla="*/ 3015 w 8665"/>
              <a:gd name="connsiteY8" fmla="*/ 8647 h 10000"/>
              <a:gd name="connsiteX9" fmla="*/ 3048 w 8665"/>
              <a:gd name="connsiteY9" fmla="*/ 8333 h 10000"/>
              <a:gd name="connsiteX10" fmla="*/ 3048 w 8665"/>
              <a:gd name="connsiteY10" fmla="*/ 313 h 10000"/>
              <a:gd name="connsiteX11" fmla="*/ 3081 w 8665"/>
              <a:gd name="connsiteY11" fmla="*/ 0 h 10000"/>
              <a:gd name="connsiteX12" fmla="*/ 4601 w 8665"/>
              <a:gd name="connsiteY12" fmla="*/ 0 h 10000"/>
              <a:gd name="connsiteX13" fmla="*/ 4634 w 8665"/>
              <a:gd name="connsiteY13" fmla="*/ 313 h 10000"/>
              <a:gd name="connsiteX14" fmla="*/ 4634 w 8665"/>
              <a:gd name="connsiteY14" fmla="*/ 5772 h 10000"/>
              <a:gd name="connsiteX15" fmla="*/ 4667 w 8665"/>
              <a:gd name="connsiteY15" fmla="*/ 6085 h 10000"/>
              <a:gd name="connsiteX16" fmla="*/ 5088 w 8665"/>
              <a:gd name="connsiteY16" fmla="*/ 6085 h 10000"/>
              <a:gd name="connsiteX17" fmla="*/ 5121 w 8665"/>
              <a:gd name="connsiteY17" fmla="*/ 5772 h 10000"/>
              <a:gd name="connsiteX18" fmla="*/ 5121 w 8665"/>
              <a:gd name="connsiteY18" fmla="*/ 2293 h 10000"/>
              <a:gd name="connsiteX19" fmla="*/ 5154 w 8665"/>
              <a:gd name="connsiteY19" fmla="*/ 1980 h 10000"/>
              <a:gd name="connsiteX20" fmla="*/ 6089 w 8665"/>
              <a:gd name="connsiteY20" fmla="*/ 1980 h 10000"/>
              <a:gd name="connsiteX21" fmla="*/ 6122 w 8665"/>
              <a:gd name="connsiteY21" fmla="*/ 2293 h 10000"/>
              <a:gd name="connsiteX22" fmla="*/ 6122 w 8665"/>
              <a:gd name="connsiteY22" fmla="*/ 9687 h 10000"/>
              <a:gd name="connsiteX23" fmla="*/ 6155 w 8665"/>
              <a:gd name="connsiteY23" fmla="*/ 10000 h 10000"/>
              <a:gd name="connsiteX24" fmla="*/ 7200 w 8665"/>
              <a:gd name="connsiteY24" fmla="*/ 10000 h 10000"/>
              <a:gd name="connsiteX25" fmla="*/ 7233 w 8665"/>
              <a:gd name="connsiteY25" fmla="*/ 9687 h 10000"/>
              <a:gd name="connsiteX26" fmla="*/ 7233 w 8665"/>
              <a:gd name="connsiteY26" fmla="*/ 6298 h 10000"/>
              <a:gd name="connsiteX27" fmla="*/ 7266 w 8665"/>
              <a:gd name="connsiteY27" fmla="*/ 5984 h 10000"/>
              <a:gd name="connsiteX28" fmla="*/ 8665 w 8665"/>
              <a:gd name="connsiteY28" fmla="*/ 5984 h 10000"/>
              <a:gd name="connsiteX0" fmla="*/ 0 w 9962"/>
              <a:gd name="connsiteY0" fmla="*/ 8322 h 10000"/>
              <a:gd name="connsiteX1" fmla="*/ 0 w 9962"/>
              <a:gd name="connsiteY1" fmla="*/ 2942 h 10000"/>
              <a:gd name="connsiteX2" fmla="*/ 38 w 9962"/>
              <a:gd name="connsiteY2" fmla="*/ 2629 h 10000"/>
              <a:gd name="connsiteX3" fmla="*/ 1418 w 9962"/>
              <a:gd name="connsiteY3" fmla="*/ 2629 h 10000"/>
              <a:gd name="connsiteX4" fmla="*/ 1457 w 9962"/>
              <a:gd name="connsiteY4" fmla="*/ 2942 h 10000"/>
              <a:gd name="connsiteX5" fmla="*/ 1457 w 9962"/>
              <a:gd name="connsiteY5" fmla="*/ 8333 h 10000"/>
              <a:gd name="connsiteX6" fmla="*/ 1495 w 9962"/>
              <a:gd name="connsiteY6" fmla="*/ 8647 h 10000"/>
              <a:gd name="connsiteX7" fmla="*/ 3442 w 9962"/>
              <a:gd name="connsiteY7" fmla="*/ 8647 h 10000"/>
              <a:gd name="connsiteX8" fmla="*/ 3480 w 9962"/>
              <a:gd name="connsiteY8" fmla="*/ 8333 h 10000"/>
              <a:gd name="connsiteX9" fmla="*/ 3480 w 9962"/>
              <a:gd name="connsiteY9" fmla="*/ 313 h 10000"/>
              <a:gd name="connsiteX10" fmla="*/ 3518 w 9962"/>
              <a:gd name="connsiteY10" fmla="*/ 0 h 10000"/>
              <a:gd name="connsiteX11" fmla="*/ 5272 w 9962"/>
              <a:gd name="connsiteY11" fmla="*/ 0 h 10000"/>
              <a:gd name="connsiteX12" fmla="*/ 5310 w 9962"/>
              <a:gd name="connsiteY12" fmla="*/ 313 h 10000"/>
              <a:gd name="connsiteX13" fmla="*/ 5310 w 9962"/>
              <a:gd name="connsiteY13" fmla="*/ 5772 h 10000"/>
              <a:gd name="connsiteX14" fmla="*/ 5348 w 9962"/>
              <a:gd name="connsiteY14" fmla="*/ 6085 h 10000"/>
              <a:gd name="connsiteX15" fmla="*/ 5834 w 9962"/>
              <a:gd name="connsiteY15" fmla="*/ 6085 h 10000"/>
              <a:gd name="connsiteX16" fmla="*/ 5872 w 9962"/>
              <a:gd name="connsiteY16" fmla="*/ 5772 h 10000"/>
              <a:gd name="connsiteX17" fmla="*/ 5872 w 9962"/>
              <a:gd name="connsiteY17" fmla="*/ 2293 h 10000"/>
              <a:gd name="connsiteX18" fmla="*/ 5910 w 9962"/>
              <a:gd name="connsiteY18" fmla="*/ 1980 h 10000"/>
              <a:gd name="connsiteX19" fmla="*/ 6989 w 9962"/>
              <a:gd name="connsiteY19" fmla="*/ 1980 h 10000"/>
              <a:gd name="connsiteX20" fmla="*/ 7027 w 9962"/>
              <a:gd name="connsiteY20" fmla="*/ 2293 h 10000"/>
              <a:gd name="connsiteX21" fmla="*/ 7027 w 9962"/>
              <a:gd name="connsiteY21" fmla="*/ 9687 h 10000"/>
              <a:gd name="connsiteX22" fmla="*/ 7065 w 9962"/>
              <a:gd name="connsiteY22" fmla="*/ 10000 h 10000"/>
              <a:gd name="connsiteX23" fmla="*/ 8271 w 9962"/>
              <a:gd name="connsiteY23" fmla="*/ 10000 h 10000"/>
              <a:gd name="connsiteX24" fmla="*/ 8309 w 9962"/>
              <a:gd name="connsiteY24" fmla="*/ 9687 h 10000"/>
              <a:gd name="connsiteX25" fmla="*/ 8309 w 9962"/>
              <a:gd name="connsiteY25" fmla="*/ 6298 h 10000"/>
              <a:gd name="connsiteX26" fmla="*/ 8347 w 9962"/>
              <a:gd name="connsiteY26" fmla="*/ 5984 h 10000"/>
              <a:gd name="connsiteX27" fmla="*/ 9962 w 9962"/>
              <a:gd name="connsiteY27" fmla="*/ 5984 h 10000"/>
              <a:gd name="connsiteX0" fmla="*/ 0 w 10000"/>
              <a:gd name="connsiteY0" fmla="*/ 2942 h 10000"/>
              <a:gd name="connsiteX1" fmla="*/ 38 w 10000"/>
              <a:gd name="connsiteY1" fmla="*/ 2629 h 10000"/>
              <a:gd name="connsiteX2" fmla="*/ 1423 w 10000"/>
              <a:gd name="connsiteY2" fmla="*/ 2629 h 10000"/>
              <a:gd name="connsiteX3" fmla="*/ 1463 w 10000"/>
              <a:gd name="connsiteY3" fmla="*/ 2942 h 10000"/>
              <a:gd name="connsiteX4" fmla="*/ 1463 w 10000"/>
              <a:gd name="connsiteY4" fmla="*/ 8333 h 10000"/>
              <a:gd name="connsiteX5" fmla="*/ 1501 w 10000"/>
              <a:gd name="connsiteY5" fmla="*/ 8647 h 10000"/>
              <a:gd name="connsiteX6" fmla="*/ 3455 w 10000"/>
              <a:gd name="connsiteY6" fmla="*/ 8647 h 10000"/>
              <a:gd name="connsiteX7" fmla="*/ 3493 w 10000"/>
              <a:gd name="connsiteY7" fmla="*/ 8333 h 10000"/>
              <a:gd name="connsiteX8" fmla="*/ 3493 w 10000"/>
              <a:gd name="connsiteY8" fmla="*/ 313 h 10000"/>
              <a:gd name="connsiteX9" fmla="*/ 3531 w 10000"/>
              <a:gd name="connsiteY9" fmla="*/ 0 h 10000"/>
              <a:gd name="connsiteX10" fmla="*/ 5292 w 10000"/>
              <a:gd name="connsiteY10" fmla="*/ 0 h 10000"/>
              <a:gd name="connsiteX11" fmla="*/ 5330 w 10000"/>
              <a:gd name="connsiteY11" fmla="*/ 313 h 10000"/>
              <a:gd name="connsiteX12" fmla="*/ 5330 w 10000"/>
              <a:gd name="connsiteY12" fmla="*/ 5772 h 10000"/>
              <a:gd name="connsiteX13" fmla="*/ 5368 w 10000"/>
              <a:gd name="connsiteY13" fmla="*/ 6085 h 10000"/>
              <a:gd name="connsiteX14" fmla="*/ 5856 w 10000"/>
              <a:gd name="connsiteY14" fmla="*/ 6085 h 10000"/>
              <a:gd name="connsiteX15" fmla="*/ 5894 w 10000"/>
              <a:gd name="connsiteY15" fmla="*/ 5772 h 10000"/>
              <a:gd name="connsiteX16" fmla="*/ 5894 w 10000"/>
              <a:gd name="connsiteY16" fmla="*/ 2293 h 10000"/>
              <a:gd name="connsiteX17" fmla="*/ 5933 w 10000"/>
              <a:gd name="connsiteY17" fmla="*/ 1980 h 10000"/>
              <a:gd name="connsiteX18" fmla="*/ 7016 w 10000"/>
              <a:gd name="connsiteY18" fmla="*/ 1980 h 10000"/>
              <a:gd name="connsiteX19" fmla="*/ 7054 w 10000"/>
              <a:gd name="connsiteY19" fmla="*/ 2293 h 10000"/>
              <a:gd name="connsiteX20" fmla="*/ 7054 w 10000"/>
              <a:gd name="connsiteY20" fmla="*/ 9687 h 10000"/>
              <a:gd name="connsiteX21" fmla="*/ 7092 w 10000"/>
              <a:gd name="connsiteY21" fmla="*/ 10000 h 10000"/>
              <a:gd name="connsiteX22" fmla="*/ 8303 w 10000"/>
              <a:gd name="connsiteY22" fmla="*/ 10000 h 10000"/>
              <a:gd name="connsiteX23" fmla="*/ 8341 w 10000"/>
              <a:gd name="connsiteY23" fmla="*/ 9687 h 10000"/>
              <a:gd name="connsiteX24" fmla="*/ 8341 w 10000"/>
              <a:gd name="connsiteY24" fmla="*/ 6298 h 10000"/>
              <a:gd name="connsiteX25" fmla="*/ 8379 w 10000"/>
              <a:gd name="connsiteY25" fmla="*/ 5984 h 10000"/>
              <a:gd name="connsiteX26" fmla="*/ 10000 w 10000"/>
              <a:gd name="connsiteY26" fmla="*/ 5984 h 10000"/>
              <a:gd name="connsiteX0" fmla="*/ 0 w 9962"/>
              <a:gd name="connsiteY0" fmla="*/ 2629 h 10000"/>
              <a:gd name="connsiteX1" fmla="*/ 1385 w 9962"/>
              <a:gd name="connsiteY1" fmla="*/ 2629 h 10000"/>
              <a:gd name="connsiteX2" fmla="*/ 1425 w 9962"/>
              <a:gd name="connsiteY2" fmla="*/ 2942 h 10000"/>
              <a:gd name="connsiteX3" fmla="*/ 1425 w 9962"/>
              <a:gd name="connsiteY3" fmla="*/ 8333 h 10000"/>
              <a:gd name="connsiteX4" fmla="*/ 1463 w 9962"/>
              <a:gd name="connsiteY4" fmla="*/ 8647 h 10000"/>
              <a:gd name="connsiteX5" fmla="*/ 3417 w 9962"/>
              <a:gd name="connsiteY5" fmla="*/ 8647 h 10000"/>
              <a:gd name="connsiteX6" fmla="*/ 3455 w 9962"/>
              <a:gd name="connsiteY6" fmla="*/ 8333 h 10000"/>
              <a:gd name="connsiteX7" fmla="*/ 3455 w 9962"/>
              <a:gd name="connsiteY7" fmla="*/ 313 h 10000"/>
              <a:gd name="connsiteX8" fmla="*/ 3493 w 9962"/>
              <a:gd name="connsiteY8" fmla="*/ 0 h 10000"/>
              <a:gd name="connsiteX9" fmla="*/ 5254 w 9962"/>
              <a:gd name="connsiteY9" fmla="*/ 0 h 10000"/>
              <a:gd name="connsiteX10" fmla="*/ 5292 w 9962"/>
              <a:gd name="connsiteY10" fmla="*/ 313 h 10000"/>
              <a:gd name="connsiteX11" fmla="*/ 5292 w 9962"/>
              <a:gd name="connsiteY11" fmla="*/ 5772 h 10000"/>
              <a:gd name="connsiteX12" fmla="*/ 5330 w 9962"/>
              <a:gd name="connsiteY12" fmla="*/ 6085 h 10000"/>
              <a:gd name="connsiteX13" fmla="*/ 5818 w 9962"/>
              <a:gd name="connsiteY13" fmla="*/ 6085 h 10000"/>
              <a:gd name="connsiteX14" fmla="*/ 5856 w 9962"/>
              <a:gd name="connsiteY14" fmla="*/ 5772 h 10000"/>
              <a:gd name="connsiteX15" fmla="*/ 5856 w 9962"/>
              <a:gd name="connsiteY15" fmla="*/ 2293 h 10000"/>
              <a:gd name="connsiteX16" fmla="*/ 5895 w 9962"/>
              <a:gd name="connsiteY16" fmla="*/ 1980 h 10000"/>
              <a:gd name="connsiteX17" fmla="*/ 6978 w 9962"/>
              <a:gd name="connsiteY17" fmla="*/ 1980 h 10000"/>
              <a:gd name="connsiteX18" fmla="*/ 7016 w 9962"/>
              <a:gd name="connsiteY18" fmla="*/ 2293 h 10000"/>
              <a:gd name="connsiteX19" fmla="*/ 7016 w 9962"/>
              <a:gd name="connsiteY19" fmla="*/ 9687 h 10000"/>
              <a:gd name="connsiteX20" fmla="*/ 7054 w 9962"/>
              <a:gd name="connsiteY20" fmla="*/ 10000 h 10000"/>
              <a:gd name="connsiteX21" fmla="*/ 8265 w 9962"/>
              <a:gd name="connsiteY21" fmla="*/ 10000 h 10000"/>
              <a:gd name="connsiteX22" fmla="*/ 8303 w 9962"/>
              <a:gd name="connsiteY22" fmla="*/ 9687 h 10000"/>
              <a:gd name="connsiteX23" fmla="*/ 8303 w 9962"/>
              <a:gd name="connsiteY23" fmla="*/ 6298 h 10000"/>
              <a:gd name="connsiteX24" fmla="*/ 8341 w 9962"/>
              <a:gd name="connsiteY24" fmla="*/ 5984 h 10000"/>
              <a:gd name="connsiteX25" fmla="*/ 9962 w 9962"/>
              <a:gd name="connsiteY25" fmla="*/ 5984 h 10000"/>
              <a:gd name="connsiteX0" fmla="*/ 0 w 8610"/>
              <a:gd name="connsiteY0" fmla="*/ 2629 h 10000"/>
              <a:gd name="connsiteX1" fmla="*/ 40 w 8610"/>
              <a:gd name="connsiteY1" fmla="*/ 2942 h 10000"/>
              <a:gd name="connsiteX2" fmla="*/ 40 w 8610"/>
              <a:gd name="connsiteY2" fmla="*/ 8333 h 10000"/>
              <a:gd name="connsiteX3" fmla="*/ 79 w 8610"/>
              <a:gd name="connsiteY3" fmla="*/ 8647 h 10000"/>
              <a:gd name="connsiteX4" fmla="*/ 2040 w 8610"/>
              <a:gd name="connsiteY4" fmla="*/ 8647 h 10000"/>
              <a:gd name="connsiteX5" fmla="*/ 2078 w 8610"/>
              <a:gd name="connsiteY5" fmla="*/ 8333 h 10000"/>
              <a:gd name="connsiteX6" fmla="*/ 2078 w 8610"/>
              <a:gd name="connsiteY6" fmla="*/ 313 h 10000"/>
              <a:gd name="connsiteX7" fmla="*/ 2116 w 8610"/>
              <a:gd name="connsiteY7" fmla="*/ 0 h 10000"/>
              <a:gd name="connsiteX8" fmla="*/ 3884 w 8610"/>
              <a:gd name="connsiteY8" fmla="*/ 0 h 10000"/>
              <a:gd name="connsiteX9" fmla="*/ 3922 w 8610"/>
              <a:gd name="connsiteY9" fmla="*/ 313 h 10000"/>
              <a:gd name="connsiteX10" fmla="*/ 3922 w 8610"/>
              <a:gd name="connsiteY10" fmla="*/ 5772 h 10000"/>
              <a:gd name="connsiteX11" fmla="*/ 3960 w 8610"/>
              <a:gd name="connsiteY11" fmla="*/ 6085 h 10000"/>
              <a:gd name="connsiteX12" fmla="*/ 4450 w 8610"/>
              <a:gd name="connsiteY12" fmla="*/ 6085 h 10000"/>
              <a:gd name="connsiteX13" fmla="*/ 4488 w 8610"/>
              <a:gd name="connsiteY13" fmla="*/ 5772 h 10000"/>
              <a:gd name="connsiteX14" fmla="*/ 4488 w 8610"/>
              <a:gd name="connsiteY14" fmla="*/ 2293 h 10000"/>
              <a:gd name="connsiteX15" fmla="*/ 4527 w 8610"/>
              <a:gd name="connsiteY15" fmla="*/ 1980 h 10000"/>
              <a:gd name="connsiteX16" fmla="*/ 5615 w 8610"/>
              <a:gd name="connsiteY16" fmla="*/ 1980 h 10000"/>
              <a:gd name="connsiteX17" fmla="*/ 5653 w 8610"/>
              <a:gd name="connsiteY17" fmla="*/ 2293 h 10000"/>
              <a:gd name="connsiteX18" fmla="*/ 5653 w 8610"/>
              <a:gd name="connsiteY18" fmla="*/ 9687 h 10000"/>
              <a:gd name="connsiteX19" fmla="*/ 5691 w 8610"/>
              <a:gd name="connsiteY19" fmla="*/ 10000 h 10000"/>
              <a:gd name="connsiteX20" fmla="*/ 6907 w 8610"/>
              <a:gd name="connsiteY20" fmla="*/ 10000 h 10000"/>
              <a:gd name="connsiteX21" fmla="*/ 6945 w 8610"/>
              <a:gd name="connsiteY21" fmla="*/ 9687 h 10000"/>
              <a:gd name="connsiteX22" fmla="*/ 6945 w 8610"/>
              <a:gd name="connsiteY22" fmla="*/ 6298 h 10000"/>
              <a:gd name="connsiteX23" fmla="*/ 6983 w 8610"/>
              <a:gd name="connsiteY23" fmla="*/ 5984 h 10000"/>
              <a:gd name="connsiteX24" fmla="*/ 8610 w 8610"/>
              <a:gd name="connsiteY24" fmla="*/ 5984 h 10000"/>
              <a:gd name="connsiteX0" fmla="*/ 0 w 9954"/>
              <a:gd name="connsiteY0" fmla="*/ 2942 h 10000"/>
              <a:gd name="connsiteX1" fmla="*/ 0 w 9954"/>
              <a:gd name="connsiteY1" fmla="*/ 8333 h 10000"/>
              <a:gd name="connsiteX2" fmla="*/ 46 w 9954"/>
              <a:gd name="connsiteY2" fmla="*/ 8647 h 10000"/>
              <a:gd name="connsiteX3" fmla="*/ 2323 w 9954"/>
              <a:gd name="connsiteY3" fmla="*/ 8647 h 10000"/>
              <a:gd name="connsiteX4" fmla="*/ 2367 w 9954"/>
              <a:gd name="connsiteY4" fmla="*/ 8333 h 10000"/>
              <a:gd name="connsiteX5" fmla="*/ 2367 w 9954"/>
              <a:gd name="connsiteY5" fmla="*/ 313 h 10000"/>
              <a:gd name="connsiteX6" fmla="*/ 2412 w 9954"/>
              <a:gd name="connsiteY6" fmla="*/ 0 h 10000"/>
              <a:gd name="connsiteX7" fmla="*/ 4465 w 9954"/>
              <a:gd name="connsiteY7" fmla="*/ 0 h 10000"/>
              <a:gd name="connsiteX8" fmla="*/ 4509 w 9954"/>
              <a:gd name="connsiteY8" fmla="*/ 313 h 10000"/>
              <a:gd name="connsiteX9" fmla="*/ 4509 w 9954"/>
              <a:gd name="connsiteY9" fmla="*/ 5772 h 10000"/>
              <a:gd name="connsiteX10" fmla="*/ 4553 w 9954"/>
              <a:gd name="connsiteY10" fmla="*/ 6085 h 10000"/>
              <a:gd name="connsiteX11" fmla="*/ 5122 w 9954"/>
              <a:gd name="connsiteY11" fmla="*/ 6085 h 10000"/>
              <a:gd name="connsiteX12" fmla="*/ 5167 w 9954"/>
              <a:gd name="connsiteY12" fmla="*/ 5772 h 10000"/>
              <a:gd name="connsiteX13" fmla="*/ 5167 w 9954"/>
              <a:gd name="connsiteY13" fmla="*/ 2293 h 10000"/>
              <a:gd name="connsiteX14" fmla="*/ 5212 w 9954"/>
              <a:gd name="connsiteY14" fmla="*/ 1980 h 10000"/>
              <a:gd name="connsiteX15" fmla="*/ 6475 w 9954"/>
              <a:gd name="connsiteY15" fmla="*/ 1980 h 10000"/>
              <a:gd name="connsiteX16" fmla="*/ 6520 w 9954"/>
              <a:gd name="connsiteY16" fmla="*/ 2293 h 10000"/>
              <a:gd name="connsiteX17" fmla="*/ 6520 w 9954"/>
              <a:gd name="connsiteY17" fmla="*/ 9687 h 10000"/>
              <a:gd name="connsiteX18" fmla="*/ 6564 w 9954"/>
              <a:gd name="connsiteY18" fmla="*/ 10000 h 10000"/>
              <a:gd name="connsiteX19" fmla="*/ 7976 w 9954"/>
              <a:gd name="connsiteY19" fmla="*/ 10000 h 10000"/>
              <a:gd name="connsiteX20" fmla="*/ 8020 w 9954"/>
              <a:gd name="connsiteY20" fmla="*/ 9687 h 10000"/>
              <a:gd name="connsiteX21" fmla="*/ 8020 w 9954"/>
              <a:gd name="connsiteY21" fmla="*/ 6298 h 10000"/>
              <a:gd name="connsiteX22" fmla="*/ 8064 w 9954"/>
              <a:gd name="connsiteY22" fmla="*/ 5984 h 10000"/>
              <a:gd name="connsiteX23" fmla="*/ 9954 w 9954"/>
              <a:gd name="connsiteY23" fmla="*/ 5984 h 10000"/>
              <a:gd name="connsiteX0" fmla="*/ 0 w 10000"/>
              <a:gd name="connsiteY0" fmla="*/ 8333 h 10000"/>
              <a:gd name="connsiteX1" fmla="*/ 46 w 10000"/>
              <a:gd name="connsiteY1" fmla="*/ 8647 h 10000"/>
              <a:gd name="connsiteX2" fmla="*/ 2334 w 10000"/>
              <a:gd name="connsiteY2" fmla="*/ 8647 h 10000"/>
              <a:gd name="connsiteX3" fmla="*/ 2378 w 10000"/>
              <a:gd name="connsiteY3" fmla="*/ 8333 h 10000"/>
              <a:gd name="connsiteX4" fmla="*/ 2378 w 10000"/>
              <a:gd name="connsiteY4" fmla="*/ 313 h 10000"/>
              <a:gd name="connsiteX5" fmla="*/ 2423 w 10000"/>
              <a:gd name="connsiteY5" fmla="*/ 0 h 10000"/>
              <a:gd name="connsiteX6" fmla="*/ 4486 w 10000"/>
              <a:gd name="connsiteY6" fmla="*/ 0 h 10000"/>
              <a:gd name="connsiteX7" fmla="*/ 4530 w 10000"/>
              <a:gd name="connsiteY7" fmla="*/ 313 h 10000"/>
              <a:gd name="connsiteX8" fmla="*/ 4530 w 10000"/>
              <a:gd name="connsiteY8" fmla="*/ 5772 h 10000"/>
              <a:gd name="connsiteX9" fmla="*/ 4574 w 10000"/>
              <a:gd name="connsiteY9" fmla="*/ 6085 h 10000"/>
              <a:gd name="connsiteX10" fmla="*/ 5146 w 10000"/>
              <a:gd name="connsiteY10" fmla="*/ 6085 h 10000"/>
              <a:gd name="connsiteX11" fmla="*/ 5191 w 10000"/>
              <a:gd name="connsiteY11" fmla="*/ 5772 h 10000"/>
              <a:gd name="connsiteX12" fmla="*/ 5191 w 10000"/>
              <a:gd name="connsiteY12" fmla="*/ 2293 h 10000"/>
              <a:gd name="connsiteX13" fmla="*/ 5236 w 10000"/>
              <a:gd name="connsiteY13" fmla="*/ 1980 h 10000"/>
              <a:gd name="connsiteX14" fmla="*/ 6505 w 10000"/>
              <a:gd name="connsiteY14" fmla="*/ 1980 h 10000"/>
              <a:gd name="connsiteX15" fmla="*/ 6550 w 10000"/>
              <a:gd name="connsiteY15" fmla="*/ 2293 h 10000"/>
              <a:gd name="connsiteX16" fmla="*/ 6550 w 10000"/>
              <a:gd name="connsiteY16" fmla="*/ 9687 h 10000"/>
              <a:gd name="connsiteX17" fmla="*/ 6594 w 10000"/>
              <a:gd name="connsiteY17" fmla="*/ 10000 h 10000"/>
              <a:gd name="connsiteX18" fmla="*/ 8013 w 10000"/>
              <a:gd name="connsiteY18" fmla="*/ 10000 h 10000"/>
              <a:gd name="connsiteX19" fmla="*/ 8057 w 10000"/>
              <a:gd name="connsiteY19" fmla="*/ 9687 h 10000"/>
              <a:gd name="connsiteX20" fmla="*/ 8057 w 10000"/>
              <a:gd name="connsiteY20" fmla="*/ 6298 h 10000"/>
              <a:gd name="connsiteX21" fmla="*/ 8101 w 10000"/>
              <a:gd name="connsiteY21" fmla="*/ 5984 h 10000"/>
              <a:gd name="connsiteX22" fmla="*/ 10000 w 10000"/>
              <a:gd name="connsiteY22" fmla="*/ 5984 h 10000"/>
              <a:gd name="connsiteX0" fmla="*/ 0 w 8101"/>
              <a:gd name="connsiteY0" fmla="*/ 8333 h 10000"/>
              <a:gd name="connsiteX1" fmla="*/ 46 w 8101"/>
              <a:gd name="connsiteY1" fmla="*/ 8647 h 10000"/>
              <a:gd name="connsiteX2" fmla="*/ 2334 w 8101"/>
              <a:gd name="connsiteY2" fmla="*/ 8647 h 10000"/>
              <a:gd name="connsiteX3" fmla="*/ 2378 w 8101"/>
              <a:gd name="connsiteY3" fmla="*/ 8333 h 10000"/>
              <a:gd name="connsiteX4" fmla="*/ 2378 w 8101"/>
              <a:gd name="connsiteY4" fmla="*/ 313 h 10000"/>
              <a:gd name="connsiteX5" fmla="*/ 2423 w 8101"/>
              <a:gd name="connsiteY5" fmla="*/ 0 h 10000"/>
              <a:gd name="connsiteX6" fmla="*/ 4486 w 8101"/>
              <a:gd name="connsiteY6" fmla="*/ 0 h 10000"/>
              <a:gd name="connsiteX7" fmla="*/ 4530 w 8101"/>
              <a:gd name="connsiteY7" fmla="*/ 313 h 10000"/>
              <a:gd name="connsiteX8" fmla="*/ 4530 w 8101"/>
              <a:gd name="connsiteY8" fmla="*/ 5772 h 10000"/>
              <a:gd name="connsiteX9" fmla="*/ 4574 w 8101"/>
              <a:gd name="connsiteY9" fmla="*/ 6085 h 10000"/>
              <a:gd name="connsiteX10" fmla="*/ 5146 w 8101"/>
              <a:gd name="connsiteY10" fmla="*/ 6085 h 10000"/>
              <a:gd name="connsiteX11" fmla="*/ 5191 w 8101"/>
              <a:gd name="connsiteY11" fmla="*/ 5772 h 10000"/>
              <a:gd name="connsiteX12" fmla="*/ 5191 w 8101"/>
              <a:gd name="connsiteY12" fmla="*/ 2293 h 10000"/>
              <a:gd name="connsiteX13" fmla="*/ 5236 w 8101"/>
              <a:gd name="connsiteY13" fmla="*/ 1980 h 10000"/>
              <a:gd name="connsiteX14" fmla="*/ 6505 w 8101"/>
              <a:gd name="connsiteY14" fmla="*/ 1980 h 10000"/>
              <a:gd name="connsiteX15" fmla="*/ 6550 w 8101"/>
              <a:gd name="connsiteY15" fmla="*/ 2293 h 10000"/>
              <a:gd name="connsiteX16" fmla="*/ 6550 w 8101"/>
              <a:gd name="connsiteY16" fmla="*/ 9687 h 10000"/>
              <a:gd name="connsiteX17" fmla="*/ 6594 w 8101"/>
              <a:gd name="connsiteY17" fmla="*/ 10000 h 10000"/>
              <a:gd name="connsiteX18" fmla="*/ 8013 w 8101"/>
              <a:gd name="connsiteY18" fmla="*/ 10000 h 10000"/>
              <a:gd name="connsiteX19" fmla="*/ 8057 w 8101"/>
              <a:gd name="connsiteY19" fmla="*/ 9687 h 10000"/>
              <a:gd name="connsiteX20" fmla="*/ 8057 w 8101"/>
              <a:gd name="connsiteY20" fmla="*/ 6298 h 10000"/>
              <a:gd name="connsiteX21" fmla="*/ 8101 w 8101"/>
              <a:gd name="connsiteY21" fmla="*/ 5984 h 10000"/>
              <a:gd name="connsiteX0" fmla="*/ 0 w 9946"/>
              <a:gd name="connsiteY0" fmla="*/ 8333 h 10000"/>
              <a:gd name="connsiteX1" fmla="*/ 57 w 9946"/>
              <a:gd name="connsiteY1" fmla="*/ 8647 h 10000"/>
              <a:gd name="connsiteX2" fmla="*/ 2881 w 9946"/>
              <a:gd name="connsiteY2" fmla="*/ 8647 h 10000"/>
              <a:gd name="connsiteX3" fmla="*/ 2935 w 9946"/>
              <a:gd name="connsiteY3" fmla="*/ 8333 h 10000"/>
              <a:gd name="connsiteX4" fmla="*/ 2935 w 9946"/>
              <a:gd name="connsiteY4" fmla="*/ 313 h 10000"/>
              <a:gd name="connsiteX5" fmla="*/ 2991 w 9946"/>
              <a:gd name="connsiteY5" fmla="*/ 0 h 10000"/>
              <a:gd name="connsiteX6" fmla="*/ 5538 w 9946"/>
              <a:gd name="connsiteY6" fmla="*/ 0 h 10000"/>
              <a:gd name="connsiteX7" fmla="*/ 5592 w 9946"/>
              <a:gd name="connsiteY7" fmla="*/ 313 h 10000"/>
              <a:gd name="connsiteX8" fmla="*/ 5592 w 9946"/>
              <a:gd name="connsiteY8" fmla="*/ 5772 h 10000"/>
              <a:gd name="connsiteX9" fmla="*/ 5646 w 9946"/>
              <a:gd name="connsiteY9" fmla="*/ 6085 h 10000"/>
              <a:gd name="connsiteX10" fmla="*/ 6352 w 9946"/>
              <a:gd name="connsiteY10" fmla="*/ 6085 h 10000"/>
              <a:gd name="connsiteX11" fmla="*/ 6408 w 9946"/>
              <a:gd name="connsiteY11" fmla="*/ 5772 h 10000"/>
              <a:gd name="connsiteX12" fmla="*/ 6408 w 9946"/>
              <a:gd name="connsiteY12" fmla="*/ 2293 h 10000"/>
              <a:gd name="connsiteX13" fmla="*/ 6463 w 9946"/>
              <a:gd name="connsiteY13" fmla="*/ 1980 h 10000"/>
              <a:gd name="connsiteX14" fmla="*/ 8030 w 9946"/>
              <a:gd name="connsiteY14" fmla="*/ 1980 h 10000"/>
              <a:gd name="connsiteX15" fmla="*/ 8085 w 9946"/>
              <a:gd name="connsiteY15" fmla="*/ 2293 h 10000"/>
              <a:gd name="connsiteX16" fmla="*/ 8085 w 9946"/>
              <a:gd name="connsiteY16" fmla="*/ 9687 h 10000"/>
              <a:gd name="connsiteX17" fmla="*/ 8140 w 9946"/>
              <a:gd name="connsiteY17" fmla="*/ 10000 h 10000"/>
              <a:gd name="connsiteX18" fmla="*/ 9891 w 9946"/>
              <a:gd name="connsiteY18" fmla="*/ 10000 h 10000"/>
              <a:gd name="connsiteX19" fmla="*/ 9946 w 9946"/>
              <a:gd name="connsiteY19" fmla="*/ 9687 h 10000"/>
              <a:gd name="connsiteX20" fmla="*/ 9946 w 9946"/>
              <a:gd name="connsiteY20" fmla="*/ 6298 h 10000"/>
              <a:gd name="connsiteX0" fmla="*/ 0 w 10000"/>
              <a:gd name="connsiteY0" fmla="*/ 8333 h 10000"/>
              <a:gd name="connsiteX1" fmla="*/ 57 w 10000"/>
              <a:gd name="connsiteY1" fmla="*/ 8647 h 10000"/>
              <a:gd name="connsiteX2" fmla="*/ 2897 w 10000"/>
              <a:gd name="connsiteY2" fmla="*/ 8647 h 10000"/>
              <a:gd name="connsiteX3" fmla="*/ 2951 w 10000"/>
              <a:gd name="connsiteY3" fmla="*/ 8333 h 10000"/>
              <a:gd name="connsiteX4" fmla="*/ 2951 w 10000"/>
              <a:gd name="connsiteY4" fmla="*/ 313 h 10000"/>
              <a:gd name="connsiteX5" fmla="*/ 3007 w 10000"/>
              <a:gd name="connsiteY5" fmla="*/ 0 h 10000"/>
              <a:gd name="connsiteX6" fmla="*/ 5568 w 10000"/>
              <a:gd name="connsiteY6" fmla="*/ 0 h 10000"/>
              <a:gd name="connsiteX7" fmla="*/ 5622 w 10000"/>
              <a:gd name="connsiteY7" fmla="*/ 313 h 10000"/>
              <a:gd name="connsiteX8" fmla="*/ 5622 w 10000"/>
              <a:gd name="connsiteY8" fmla="*/ 5772 h 10000"/>
              <a:gd name="connsiteX9" fmla="*/ 5677 w 10000"/>
              <a:gd name="connsiteY9" fmla="*/ 6085 h 10000"/>
              <a:gd name="connsiteX10" fmla="*/ 6386 w 10000"/>
              <a:gd name="connsiteY10" fmla="*/ 6085 h 10000"/>
              <a:gd name="connsiteX11" fmla="*/ 6443 w 10000"/>
              <a:gd name="connsiteY11" fmla="*/ 5772 h 10000"/>
              <a:gd name="connsiteX12" fmla="*/ 6443 w 10000"/>
              <a:gd name="connsiteY12" fmla="*/ 2293 h 10000"/>
              <a:gd name="connsiteX13" fmla="*/ 6498 w 10000"/>
              <a:gd name="connsiteY13" fmla="*/ 1980 h 10000"/>
              <a:gd name="connsiteX14" fmla="*/ 8074 w 10000"/>
              <a:gd name="connsiteY14" fmla="*/ 1980 h 10000"/>
              <a:gd name="connsiteX15" fmla="*/ 8129 w 10000"/>
              <a:gd name="connsiteY15" fmla="*/ 2293 h 10000"/>
              <a:gd name="connsiteX16" fmla="*/ 8129 w 10000"/>
              <a:gd name="connsiteY16" fmla="*/ 9687 h 10000"/>
              <a:gd name="connsiteX17" fmla="*/ 8184 w 10000"/>
              <a:gd name="connsiteY17" fmla="*/ 10000 h 10000"/>
              <a:gd name="connsiteX18" fmla="*/ 9945 w 10000"/>
              <a:gd name="connsiteY18" fmla="*/ 10000 h 10000"/>
              <a:gd name="connsiteX19" fmla="*/ 10000 w 10000"/>
              <a:gd name="connsiteY19" fmla="*/ 9687 h 10000"/>
              <a:gd name="connsiteX0" fmla="*/ 0 w 9945"/>
              <a:gd name="connsiteY0" fmla="*/ 8333 h 10000"/>
              <a:gd name="connsiteX1" fmla="*/ 57 w 9945"/>
              <a:gd name="connsiteY1" fmla="*/ 8647 h 10000"/>
              <a:gd name="connsiteX2" fmla="*/ 2897 w 9945"/>
              <a:gd name="connsiteY2" fmla="*/ 8647 h 10000"/>
              <a:gd name="connsiteX3" fmla="*/ 2951 w 9945"/>
              <a:gd name="connsiteY3" fmla="*/ 8333 h 10000"/>
              <a:gd name="connsiteX4" fmla="*/ 2951 w 9945"/>
              <a:gd name="connsiteY4" fmla="*/ 313 h 10000"/>
              <a:gd name="connsiteX5" fmla="*/ 3007 w 9945"/>
              <a:gd name="connsiteY5" fmla="*/ 0 h 10000"/>
              <a:gd name="connsiteX6" fmla="*/ 5568 w 9945"/>
              <a:gd name="connsiteY6" fmla="*/ 0 h 10000"/>
              <a:gd name="connsiteX7" fmla="*/ 5622 w 9945"/>
              <a:gd name="connsiteY7" fmla="*/ 313 h 10000"/>
              <a:gd name="connsiteX8" fmla="*/ 5622 w 9945"/>
              <a:gd name="connsiteY8" fmla="*/ 5772 h 10000"/>
              <a:gd name="connsiteX9" fmla="*/ 5677 w 9945"/>
              <a:gd name="connsiteY9" fmla="*/ 6085 h 10000"/>
              <a:gd name="connsiteX10" fmla="*/ 6386 w 9945"/>
              <a:gd name="connsiteY10" fmla="*/ 6085 h 10000"/>
              <a:gd name="connsiteX11" fmla="*/ 6443 w 9945"/>
              <a:gd name="connsiteY11" fmla="*/ 5772 h 10000"/>
              <a:gd name="connsiteX12" fmla="*/ 6443 w 9945"/>
              <a:gd name="connsiteY12" fmla="*/ 2293 h 10000"/>
              <a:gd name="connsiteX13" fmla="*/ 6498 w 9945"/>
              <a:gd name="connsiteY13" fmla="*/ 1980 h 10000"/>
              <a:gd name="connsiteX14" fmla="*/ 8074 w 9945"/>
              <a:gd name="connsiteY14" fmla="*/ 1980 h 10000"/>
              <a:gd name="connsiteX15" fmla="*/ 8129 w 9945"/>
              <a:gd name="connsiteY15" fmla="*/ 2293 h 10000"/>
              <a:gd name="connsiteX16" fmla="*/ 8129 w 9945"/>
              <a:gd name="connsiteY16" fmla="*/ 9687 h 10000"/>
              <a:gd name="connsiteX17" fmla="*/ 8184 w 9945"/>
              <a:gd name="connsiteY17" fmla="*/ 10000 h 10000"/>
              <a:gd name="connsiteX18" fmla="*/ 9945 w 9945"/>
              <a:gd name="connsiteY18" fmla="*/ 10000 h 10000"/>
              <a:gd name="connsiteX0" fmla="*/ 0 w 8229"/>
              <a:gd name="connsiteY0" fmla="*/ 8333 h 10000"/>
              <a:gd name="connsiteX1" fmla="*/ 57 w 8229"/>
              <a:gd name="connsiteY1" fmla="*/ 8647 h 10000"/>
              <a:gd name="connsiteX2" fmla="*/ 2913 w 8229"/>
              <a:gd name="connsiteY2" fmla="*/ 8647 h 10000"/>
              <a:gd name="connsiteX3" fmla="*/ 2967 w 8229"/>
              <a:gd name="connsiteY3" fmla="*/ 8333 h 10000"/>
              <a:gd name="connsiteX4" fmla="*/ 2967 w 8229"/>
              <a:gd name="connsiteY4" fmla="*/ 313 h 10000"/>
              <a:gd name="connsiteX5" fmla="*/ 3024 w 8229"/>
              <a:gd name="connsiteY5" fmla="*/ 0 h 10000"/>
              <a:gd name="connsiteX6" fmla="*/ 5599 w 8229"/>
              <a:gd name="connsiteY6" fmla="*/ 0 h 10000"/>
              <a:gd name="connsiteX7" fmla="*/ 5653 w 8229"/>
              <a:gd name="connsiteY7" fmla="*/ 313 h 10000"/>
              <a:gd name="connsiteX8" fmla="*/ 5653 w 8229"/>
              <a:gd name="connsiteY8" fmla="*/ 5772 h 10000"/>
              <a:gd name="connsiteX9" fmla="*/ 5708 w 8229"/>
              <a:gd name="connsiteY9" fmla="*/ 6085 h 10000"/>
              <a:gd name="connsiteX10" fmla="*/ 6421 w 8229"/>
              <a:gd name="connsiteY10" fmla="*/ 6085 h 10000"/>
              <a:gd name="connsiteX11" fmla="*/ 6479 w 8229"/>
              <a:gd name="connsiteY11" fmla="*/ 5772 h 10000"/>
              <a:gd name="connsiteX12" fmla="*/ 6479 w 8229"/>
              <a:gd name="connsiteY12" fmla="*/ 2293 h 10000"/>
              <a:gd name="connsiteX13" fmla="*/ 6534 w 8229"/>
              <a:gd name="connsiteY13" fmla="*/ 1980 h 10000"/>
              <a:gd name="connsiteX14" fmla="*/ 8119 w 8229"/>
              <a:gd name="connsiteY14" fmla="*/ 1980 h 10000"/>
              <a:gd name="connsiteX15" fmla="*/ 8174 w 8229"/>
              <a:gd name="connsiteY15" fmla="*/ 2293 h 10000"/>
              <a:gd name="connsiteX16" fmla="*/ 8174 w 8229"/>
              <a:gd name="connsiteY16" fmla="*/ 9687 h 10000"/>
              <a:gd name="connsiteX17" fmla="*/ 8229 w 8229"/>
              <a:gd name="connsiteY17" fmla="*/ 10000 h 10000"/>
              <a:gd name="connsiteX0" fmla="*/ 0 w 9933"/>
              <a:gd name="connsiteY0" fmla="*/ 8333 h 9687"/>
              <a:gd name="connsiteX1" fmla="*/ 69 w 9933"/>
              <a:gd name="connsiteY1" fmla="*/ 8647 h 9687"/>
              <a:gd name="connsiteX2" fmla="*/ 3540 w 9933"/>
              <a:gd name="connsiteY2" fmla="*/ 8647 h 9687"/>
              <a:gd name="connsiteX3" fmla="*/ 3606 w 9933"/>
              <a:gd name="connsiteY3" fmla="*/ 8333 h 9687"/>
              <a:gd name="connsiteX4" fmla="*/ 3606 w 9933"/>
              <a:gd name="connsiteY4" fmla="*/ 313 h 9687"/>
              <a:gd name="connsiteX5" fmla="*/ 3675 w 9933"/>
              <a:gd name="connsiteY5" fmla="*/ 0 h 9687"/>
              <a:gd name="connsiteX6" fmla="*/ 6804 w 9933"/>
              <a:gd name="connsiteY6" fmla="*/ 0 h 9687"/>
              <a:gd name="connsiteX7" fmla="*/ 6870 w 9933"/>
              <a:gd name="connsiteY7" fmla="*/ 313 h 9687"/>
              <a:gd name="connsiteX8" fmla="*/ 6870 w 9933"/>
              <a:gd name="connsiteY8" fmla="*/ 5772 h 9687"/>
              <a:gd name="connsiteX9" fmla="*/ 6936 w 9933"/>
              <a:gd name="connsiteY9" fmla="*/ 6085 h 9687"/>
              <a:gd name="connsiteX10" fmla="*/ 7803 w 9933"/>
              <a:gd name="connsiteY10" fmla="*/ 6085 h 9687"/>
              <a:gd name="connsiteX11" fmla="*/ 7873 w 9933"/>
              <a:gd name="connsiteY11" fmla="*/ 5772 h 9687"/>
              <a:gd name="connsiteX12" fmla="*/ 7873 w 9933"/>
              <a:gd name="connsiteY12" fmla="*/ 2293 h 9687"/>
              <a:gd name="connsiteX13" fmla="*/ 7940 w 9933"/>
              <a:gd name="connsiteY13" fmla="*/ 1980 h 9687"/>
              <a:gd name="connsiteX14" fmla="*/ 9866 w 9933"/>
              <a:gd name="connsiteY14" fmla="*/ 1980 h 9687"/>
              <a:gd name="connsiteX15" fmla="*/ 9933 w 9933"/>
              <a:gd name="connsiteY15" fmla="*/ 2293 h 9687"/>
              <a:gd name="connsiteX16" fmla="*/ 9933 w 9933"/>
              <a:gd name="connsiteY16" fmla="*/ 9687 h 9687"/>
              <a:gd name="connsiteX0" fmla="*/ 0 w 10000"/>
              <a:gd name="connsiteY0" fmla="*/ 8602 h 8926"/>
              <a:gd name="connsiteX1" fmla="*/ 69 w 10000"/>
              <a:gd name="connsiteY1" fmla="*/ 8926 h 8926"/>
              <a:gd name="connsiteX2" fmla="*/ 3564 w 10000"/>
              <a:gd name="connsiteY2" fmla="*/ 8926 h 8926"/>
              <a:gd name="connsiteX3" fmla="*/ 3630 w 10000"/>
              <a:gd name="connsiteY3" fmla="*/ 8602 h 8926"/>
              <a:gd name="connsiteX4" fmla="*/ 3630 w 10000"/>
              <a:gd name="connsiteY4" fmla="*/ 323 h 8926"/>
              <a:gd name="connsiteX5" fmla="*/ 3700 w 10000"/>
              <a:gd name="connsiteY5" fmla="*/ 0 h 8926"/>
              <a:gd name="connsiteX6" fmla="*/ 6850 w 10000"/>
              <a:gd name="connsiteY6" fmla="*/ 0 h 8926"/>
              <a:gd name="connsiteX7" fmla="*/ 6916 w 10000"/>
              <a:gd name="connsiteY7" fmla="*/ 323 h 8926"/>
              <a:gd name="connsiteX8" fmla="*/ 6916 w 10000"/>
              <a:gd name="connsiteY8" fmla="*/ 5959 h 8926"/>
              <a:gd name="connsiteX9" fmla="*/ 6983 w 10000"/>
              <a:gd name="connsiteY9" fmla="*/ 6282 h 8926"/>
              <a:gd name="connsiteX10" fmla="*/ 7856 w 10000"/>
              <a:gd name="connsiteY10" fmla="*/ 6282 h 8926"/>
              <a:gd name="connsiteX11" fmla="*/ 7926 w 10000"/>
              <a:gd name="connsiteY11" fmla="*/ 5959 h 8926"/>
              <a:gd name="connsiteX12" fmla="*/ 7926 w 10000"/>
              <a:gd name="connsiteY12" fmla="*/ 2367 h 8926"/>
              <a:gd name="connsiteX13" fmla="*/ 7994 w 10000"/>
              <a:gd name="connsiteY13" fmla="*/ 2044 h 8926"/>
              <a:gd name="connsiteX14" fmla="*/ 9933 w 10000"/>
              <a:gd name="connsiteY14" fmla="*/ 2044 h 8926"/>
              <a:gd name="connsiteX15" fmla="*/ 10000 w 10000"/>
              <a:gd name="connsiteY15" fmla="*/ 2367 h 8926"/>
              <a:gd name="connsiteX0" fmla="*/ 0 w 10000"/>
              <a:gd name="connsiteY0" fmla="*/ 9637 h 10000"/>
              <a:gd name="connsiteX1" fmla="*/ 3564 w 10000"/>
              <a:gd name="connsiteY1" fmla="*/ 10000 h 10000"/>
              <a:gd name="connsiteX2" fmla="*/ 3630 w 10000"/>
              <a:gd name="connsiteY2" fmla="*/ 9637 h 10000"/>
              <a:gd name="connsiteX3" fmla="*/ 3630 w 10000"/>
              <a:gd name="connsiteY3" fmla="*/ 362 h 10000"/>
              <a:gd name="connsiteX4" fmla="*/ 3700 w 10000"/>
              <a:gd name="connsiteY4" fmla="*/ 0 h 10000"/>
              <a:gd name="connsiteX5" fmla="*/ 6850 w 10000"/>
              <a:gd name="connsiteY5" fmla="*/ 0 h 10000"/>
              <a:gd name="connsiteX6" fmla="*/ 6916 w 10000"/>
              <a:gd name="connsiteY6" fmla="*/ 362 h 10000"/>
              <a:gd name="connsiteX7" fmla="*/ 6916 w 10000"/>
              <a:gd name="connsiteY7" fmla="*/ 6676 h 10000"/>
              <a:gd name="connsiteX8" fmla="*/ 6983 w 10000"/>
              <a:gd name="connsiteY8" fmla="*/ 7038 h 10000"/>
              <a:gd name="connsiteX9" fmla="*/ 7856 w 10000"/>
              <a:gd name="connsiteY9" fmla="*/ 7038 h 10000"/>
              <a:gd name="connsiteX10" fmla="*/ 7926 w 10000"/>
              <a:gd name="connsiteY10" fmla="*/ 6676 h 10000"/>
              <a:gd name="connsiteX11" fmla="*/ 7926 w 10000"/>
              <a:gd name="connsiteY11" fmla="*/ 2652 h 10000"/>
              <a:gd name="connsiteX12" fmla="*/ 7994 w 10000"/>
              <a:gd name="connsiteY12" fmla="*/ 2290 h 10000"/>
              <a:gd name="connsiteX13" fmla="*/ 9933 w 10000"/>
              <a:gd name="connsiteY13" fmla="*/ 2290 h 10000"/>
              <a:gd name="connsiteX14" fmla="*/ 10000 w 10000"/>
              <a:gd name="connsiteY14" fmla="*/ 2652 h 10000"/>
              <a:gd name="connsiteX0" fmla="*/ 0 w 9777"/>
              <a:gd name="connsiteY0" fmla="*/ 10089 h 10109"/>
              <a:gd name="connsiteX1" fmla="*/ 3341 w 9777"/>
              <a:gd name="connsiteY1" fmla="*/ 10000 h 10109"/>
              <a:gd name="connsiteX2" fmla="*/ 3407 w 9777"/>
              <a:gd name="connsiteY2" fmla="*/ 9637 h 10109"/>
              <a:gd name="connsiteX3" fmla="*/ 3407 w 9777"/>
              <a:gd name="connsiteY3" fmla="*/ 362 h 10109"/>
              <a:gd name="connsiteX4" fmla="*/ 3477 w 9777"/>
              <a:gd name="connsiteY4" fmla="*/ 0 h 10109"/>
              <a:gd name="connsiteX5" fmla="*/ 6627 w 9777"/>
              <a:gd name="connsiteY5" fmla="*/ 0 h 10109"/>
              <a:gd name="connsiteX6" fmla="*/ 6693 w 9777"/>
              <a:gd name="connsiteY6" fmla="*/ 362 h 10109"/>
              <a:gd name="connsiteX7" fmla="*/ 6693 w 9777"/>
              <a:gd name="connsiteY7" fmla="*/ 6676 h 10109"/>
              <a:gd name="connsiteX8" fmla="*/ 6760 w 9777"/>
              <a:gd name="connsiteY8" fmla="*/ 7038 h 10109"/>
              <a:gd name="connsiteX9" fmla="*/ 7633 w 9777"/>
              <a:gd name="connsiteY9" fmla="*/ 7038 h 10109"/>
              <a:gd name="connsiteX10" fmla="*/ 7703 w 9777"/>
              <a:gd name="connsiteY10" fmla="*/ 6676 h 10109"/>
              <a:gd name="connsiteX11" fmla="*/ 7703 w 9777"/>
              <a:gd name="connsiteY11" fmla="*/ 2652 h 10109"/>
              <a:gd name="connsiteX12" fmla="*/ 7771 w 9777"/>
              <a:gd name="connsiteY12" fmla="*/ 2290 h 10109"/>
              <a:gd name="connsiteX13" fmla="*/ 9710 w 9777"/>
              <a:gd name="connsiteY13" fmla="*/ 2290 h 10109"/>
              <a:gd name="connsiteX14" fmla="*/ 9777 w 9777"/>
              <a:gd name="connsiteY14" fmla="*/ 2652 h 10109"/>
              <a:gd name="connsiteX0" fmla="*/ 0 w 10000"/>
              <a:gd name="connsiteY0" fmla="*/ 9855 h 9901"/>
              <a:gd name="connsiteX1" fmla="*/ 3417 w 10000"/>
              <a:gd name="connsiteY1" fmla="*/ 9892 h 9901"/>
              <a:gd name="connsiteX2" fmla="*/ 3485 w 10000"/>
              <a:gd name="connsiteY2" fmla="*/ 9533 h 9901"/>
              <a:gd name="connsiteX3" fmla="*/ 3485 w 10000"/>
              <a:gd name="connsiteY3" fmla="*/ 358 h 9901"/>
              <a:gd name="connsiteX4" fmla="*/ 3556 w 10000"/>
              <a:gd name="connsiteY4" fmla="*/ 0 h 9901"/>
              <a:gd name="connsiteX5" fmla="*/ 6778 w 10000"/>
              <a:gd name="connsiteY5" fmla="*/ 0 h 9901"/>
              <a:gd name="connsiteX6" fmla="*/ 6846 w 10000"/>
              <a:gd name="connsiteY6" fmla="*/ 358 h 9901"/>
              <a:gd name="connsiteX7" fmla="*/ 6846 w 10000"/>
              <a:gd name="connsiteY7" fmla="*/ 6604 h 9901"/>
              <a:gd name="connsiteX8" fmla="*/ 6914 w 10000"/>
              <a:gd name="connsiteY8" fmla="*/ 6962 h 9901"/>
              <a:gd name="connsiteX9" fmla="*/ 7807 w 10000"/>
              <a:gd name="connsiteY9" fmla="*/ 6962 h 9901"/>
              <a:gd name="connsiteX10" fmla="*/ 7879 w 10000"/>
              <a:gd name="connsiteY10" fmla="*/ 6604 h 9901"/>
              <a:gd name="connsiteX11" fmla="*/ 7879 w 10000"/>
              <a:gd name="connsiteY11" fmla="*/ 2623 h 9901"/>
              <a:gd name="connsiteX12" fmla="*/ 7948 w 10000"/>
              <a:gd name="connsiteY12" fmla="*/ 2265 h 9901"/>
              <a:gd name="connsiteX13" fmla="*/ 9931 w 10000"/>
              <a:gd name="connsiteY13" fmla="*/ 2265 h 9901"/>
              <a:gd name="connsiteX14" fmla="*/ 10000 w 10000"/>
              <a:gd name="connsiteY14" fmla="*/ 2623 h 9901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54 h 10038"/>
              <a:gd name="connsiteX1" fmla="*/ 3417 w 10000"/>
              <a:gd name="connsiteY1" fmla="*/ 9991 h 10038"/>
              <a:gd name="connsiteX2" fmla="*/ 3485 w 10000"/>
              <a:gd name="connsiteY2" fmla="*/ 9628 h 10038"/>
              <a:gd name="connsiteX3" fmla="*/ 3485 w 10000"/>
              <a:gd name="connsiteY3" fmla="*/ 362 h 10038"/>
              <a:gd name="connsiteX4" fmla="*/ 3556 w 10000"/>
              <a:gd name="connsiteY4" fmla="*/ 0 h 10038"/>
              <a:gd name="connsiteX5" fmla="*/ 6778 w 10000"/>
              <a:gd name="connsiteY5" fmla="*/ 0 h 10038"/>
              <a:gd name="connsiteX6" fmla="*/ 6846 w 10000"/>
              <a:gd name="connsiteY6" fmla="*/ 362 h 10038"/>
              <a:gd name="connsiteX7" fmla="*/ 6846 w 10000"/>
              <a:gd name="connsiteY7" fmla="*/ 6670 h 10038"/>
              <a:gd name="connsiteX8" fmla="*/ 6914 w 10000"/>
              <a:gd name="connsiteY8" fmla="*/ 7032 h 10038"/>
              <a:gd name="connsiteX9" fmla="*/ 7807 w 10000"/>
              <a:gd name="connsiteY9" fmla="*/ 7032 h 10038"/>
              <a:gd name="connsiteX10" fmla="*/ 7879 w 10000"/>
              <a:gd name="connsiteY10" fmla="*/ 6670 h 10038"/>
              <a:gd name="connsiteX11" fmla="*/ 7879 w 10000"/>
              <a:gd name="connsiteY11" fmla="*/ 2649 h 10038"/>
              <a:gd name="connsiteX12" fmla="*/ 7948 w 10000"/>
              <a:gd name="connsiteY12" fmla="*/ 2288 h 10038"/>
              <a:gd name="connsiteX13" fmla="*/ 9931 w 10000"/>
              <a:gd name="connsiteY13" fmla="*/ 2288 h 10038"/>
              <a:gd name="connsiteX14" fmla="*/ 10000 w 10000"/>
              <a:gd name="connsiteY14" fmla="*/ 2649 h 10038"/>
              <a:gd name="connsiteX0" fmla="*/ 0 w 10000"/>
              <a:gd name="connsiteY0" fmla="*/ 9954 h 10007"/>
              <a:gd name="connsiteX1" fmla="*/ 3417 w 10000"/>
              <a:gd name="connsiteY1" fmla="*/ 9991 h 10007"/>
              <a:gd name="connsiteX2" fmla="*/ 3485 w 10000"/>
              <a:gd name="connsiteY2" fmla="*/ 9628 h 10007"/>
              <a:gd name="connsiteX3" fmla="*/ 3485 w 10000"/>
              <a:gd name="connsiteY3" fmla="*/ 362 h 10007"/>
              <a:gd name="connsiteX4" fmla="*/ 3556 w 10000"/>
              <a:gd name="connsiteY4" fmla="*/ 0 h 10007"/>
              <a:gd name="connsiteX5" fmla="*/ 6778 w 10000"/>
              <a:gd name="connsiteY5" fmla="*/ 0 h 10007"/>
              <a:gd name="connsiteX6" fmla="*/ 6846 w 10000"/>
              <a:gd name="connsiteY6" fmla="*/ 362 h 10007"/>
              <a:gd name="connsiteX7" fmla="*/ 6846 w 10000"/>
              <a:gd name="connsiteY7" fmla="*/ 6670 h 10007"/>
              <a:gd name="connsiteX8" fmla="*/ 6914 w 10000"/>
              <a:gd name="connsiteY8" fmla="*/ 7032 h 10007"/>
              <a:gd name="connsiteX9" fmla="*/ 7807 w 10000"/>
              <a:gd name="connsiteY9" fmla="*/ 7032 h 10007"/>
              <a:gd name="connsiteX10" fmla="*/ 7879 w 10000"/>
              <a:gd name="connsiteY10" fmla="*/ 6670 h 10007"/>
              <a:gd name="connsiteX11" fmla="*/ 7879 w 10000"/>
              <a:gd name="connsiteY11" fmla="*/ 2649 h 10007"/>
              <a:gd name="connsiteX12" fmla="*/ 7948 w 10000"/>
              <a:gd name="connsiteY12" fmla="*/ 2288 h 10007"/>
              <a:gd name="connsiteX13" fmla="*/ 9931 w 10000"/>
              <a:gd name="connsiteY13" fmla="*/ 2288 h 10007"/>
              <a:gd name="connsiteX14" fmla="*/ 10000 w 10000"/>
              <a:gd name="connsiteY14" fmla="*/ 2649 h 10007"/>
              <a:gd name="connsiteX0" fmla="*/ 0 w 10000"/>
              <a:gd name="connsiteY0" fmla="*/ 9972 h 10018"/>
              <a:gd name="connsiteX1" fmla="*/ 3417 w 10000"/>
              <a:gd name="connsiteY1" fmla="*/ 9991 h 10018"/>
              <a:gd name="connsiteX2" fmla="*/ 3485 w 10000"/>
              <a:gd name="connsiteY2" fmla="*/ 9628 h 10018"/>
              <a:gd name="connsiteX3" fmla="*/ 3485 w 10000"/>
              <a:gd name="connsiteY3" fmla="*/ 362 h 10018"/>
              <a:gd name="connsiteX4" fmla="*/ 3556 w 10000"/>
              <a:gd name="connsiteY4" fmla="*/ 0 h 10018"/>
              <a:gd name="connsiteX5" fmla="*/ 6778 w 10000"/>
              <a:gd name="connsiteY5" fmla="*/ 0 h 10018"/>
              <a:gd name="connsiteX6" fmla="*/ 6846 w 10000"/>
              <a:gd name="connsiteY6" fmla="*/ 362 h 10018"/>
              <a:gd name="connsiteX7" fmla="*/ 6846 w 10000"/>
              <a:gd name="connsiteY7" fmla="*/ 6670 h 10018"/>
              <a:gd name="connsiteX8" fmla="*/ 6914 w 10000"/>
              <a:gd name="connsiteY8" fmla="*/ 7032 h 10018"/>
              <a:gd name="connsiteX9" fmla="*/ 7807 w 10000"/>
              <a:gd name="connsiteY9" fmla="*/ 7032 h 10018"/>
              <a:gd name="connsiteX10" fmla="*/ 7879 w 10000"/>
              <a:gd name="connsiteY10" fmla="*/ 6670 h 10018"/>
              <a:gd name="connsiteX11" fmla="*/ 7879 w 10000"/>
              <a:gd name="connsiteY11" fmla="*/ 2649 h 10018"/>
              <a:gd name="connsiteX12" fmla="*/ 7948 w 10000"/>
              <a:gd name="connsiteY12" fmla="*/ 2288 h 10018"/>
              <a:gd name="connsiteX13" fmla="*/ 9931 w 10000"/>
              <a:gd name="connsiteY13" fmla="*/ 2288 h 10018"/>
              <a:gd name="connsiteX14" fmla="*/ 10000 w 10000"/>
              <a:gd name="connsiteY14" fmla="*/ 2649 h 10018"/>
              <a:gd name="connsiteX0" fmla="*/ 0 w 10000"/>
              <a:gd name="connsiteY0" fmla="*/ 9972 h 9991"/>
              <a:gd name="connsiteX1" fmla="*/ 3417 w 10000"/>
              <a:gd name="connsiteY1" fmla="*/ 9991 h 9991"/>
              <a:gd name="connsiteX2" fmla="*/ 3485 w 10000"/>
              <a:gd name="connsiteY2" fmla="*/ 9628 h 9991"/>
              <a:gd name="connsiteX3" fmla="*/ 3485 w 10000"/>
              <a:gd name="connsiteY3" fmla="*/ 362 h 9991"/>
              <a:gd name="connsiteX4" fmla="*/ 3556 w 10000"/>
              <a:gd name="connsiteY4" fmla="*/ 0 h 9991"/>
              <a:gd name="connsiteX5" fmla="*/ 6778 w 10000"/>
              <a:gd name="connsiteY5" fmla="*/ 0 h 9991"/>
              <a:gd name="connsiteX6" fmla="*/ 6846 w 10000"/>
              <a:gd name="connsiteY6" fmla="*/ 362 h 9991"/>
              <a:gd name="connsiteX7" fmla="*/ 6846 w 10000"/>
              <a:gd name="connsiteY7" fmla="*/ 6670 h 9991"/>
              <a:gd name="connsiteX8" fmla="*/ 6914 w 10000"/>
              <a:gd name="connsiteY8" fmla="*/ 7032 h 9991"/>
              <a:gd name="connsiteX9" fmla="*/ 7807 w 10000"/>
              <a:gd name="connsiteY9" fmla="*/ 7032 h 9991"/>
              <a:gd name="connsiteX10" fmla="*/ 7879 w 10000"/>
              <a:gd name="connsiteY10" fmla="*/ 6670 h 9991"/>
              <a:gd name="connsiteX11" fmla="*/ 7879 w 10000"/>
              <a:gd name="connsiteY11" fmla="*/ 2649 h 9991"/>
              <a:gd name="connsiteX12" fmla="*/ 7948 w 10000"/>
              <a:gd name="connsiteY12" fmla="*/ 2288 h 9991"/>
              <a:gd name="connsiteX13" fmla="*/ 9931 w 10000"/>
              <a:gd name="connsiteY13" fmla="*/ 2288 h 9991"/>
              <a:gd name="connsiteX14" fmla="*/ 10000 w 10000"/>
              <a:gd name="connsiteY14" fmla="*/ 2649 h 9991"/>
              <a:gd name="connsiteX0" fmla="*/ 0 w 10000"/>
              <a:gd name="connsiteY0" fmla="*/ 10008 h 10015"/>
              <a:gd name="connsiteX1" fmla="*/ 3417 w 10000"/>
              <a:gd name="connsiteY1" fmla="*/ 10000 h 10015"/>
              <a:gd name="connsiteX2" fmla="*/ 3485 w 10000"/>
              <a:gd name="connsiteY2" fmla="*/ 9637 h 10015"/>
              <a:gd name="connsiteX3" fmla="*/ 3485 w 10000"/>
              <a:gd name="connsiteY3" fmla="*/ 362 h 10015"/>
              <a:gd name="connsiteX4" fmla="*/ 3556 w 10000"/>
              <a:gd name="connsiteY4" fmla="*/ 0 h 10015"/>
              <a:gd name="connsiteX5" fmla="*/ 6778 w 10000"/>
              <a:gd name="connsiteY5" fmla="*/ 0 h 10015"/>
              <a:gd name="connsiteX6" fmla="*/ 6846 w 10000"/>
              <a:gd name="connsiteY6" fmla="*/ 362 h 10015"/>
              <a:gd name="connsiteX7" fmla="*/ 6846 w 10000"/>
              <a:gd name="connsiteY7" fmla="*/ 6676 h 10015"/>
              <a:gd name="connsiteX8" fmla="*/ 6914 w 10000"/>
              <a:gd name="connsiteY8" fmla="*/ 7038 h 10015"/>
              <a:gd name="connsiteX9" fmla="*/ 7807 w 10000"/>
              <a:gd name="connsiteY9" fmla="*/ 7038 h 10015"/>
              <a:gd name="connsiteX10" fmla="*/ 7879 w 10000"/>
              <a:gd name="connsiteY10" fmla="*/ 6676 h 10015"/>
              <a:gd name="connsiteX11" fmla="*/ 7879 w 10000"/>
              <a:gd name="connsiteY11" fmla="*/ 2651 h 10015"/>
              <a:gd name="connsiteX12" fmla="*/ 7948 w 10000"/>
              <a:gd name="connsiteY12" fmla="*/ 2290 h 10015"/>
              <a:gd name="connsiteX13" fmla="*/ 9931 w 10000"/>
              <a:gd name="connsiteY13" fmla="*/ 2290 h 10015"/>
              <a:gd name="connsiteX14" fmla="*/ 10000 w 10000"/>
              <a:gd name="connsiteY14" fmla="*/ 2651 h 10015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9931 w 10000"/>
              <a:gd name="connsiteY13" fmla="*/ 2290 h 10008"/>
              <a:gd name="connsiteX14" fmla="*/ 10000 w 10000"/>
              <a:gd name="connsiteY14" fmla="*/ 2651 h 10008"/>
              <a:gd name="connsiteX0" fmla="*/ 0 w 10000"/>
              <a:gd name="connsiteY0" fmla="*/ 10008 h 10008"/>
              <a:gd name="connsiteX1" fmla="*/ 3417 w 10000"/>
              <a:gd name="connsiteY1" fmla="*/ 10000 h 10008"/>
              <a:gd name="connsiteX2" fmla="*/ 3485 w 10000"/>
              <a:gd name="connsiteY2" fmla="*/ 9637 h 10008"/>
              <a:gd name="connsiteX3" fmla="*/ 3485 w 10000"/>
              <a:gd name="connsiteY3" fmla="*/ 362 h 10008"/>
              <a:gd name="connsiteX4" fmla="*/ 3556 w 10000"/>
              <a:gd name="connsiteY4" fmla="*/ 0 h 10008"/>
              <a:gd name="connsiteX5" fmla="*/ 6778 w 10000"/>
              <a:gd name="connsiteY5" fmla="*/ 0 h 10008"/>
              <a:gd name="connsiteX6" fmla="*/ 6846 w 10000"/>
              <a:gd name="connsiteY6" fmla="*/ 362 h 10008"/>
              <a:gd name="connsiteX7" fmla="*/ 6846 w 10000"/>
              <a:gd name="connsiteY7" fmla="*/ 6676 h 10008"/>
              <a:gd name="connsiteX8" fmla="*/ 6914 w 10000"/>
              <a:gd name="connsiteY8" fmla="*/ 7038 h 10008"/>
              <a:gd name="connsiteX9" fmla="*/ 7807 w 10000"/>
              <a:gd name="connsiteY9" fmla="*/ 7038 h 10008"/>
              <a:gd name="connsiteX10" fmla="*/ 7879 w 10000"/>
              <a:gd name="connsiteY10" fmla="*/ 6676 h 10008"/>
              <a:gd name="connsiteX11" fmla="*/ 7879 w 10000"/>
              <a:gd name="connsiteY11" fmla="*/ 2651 h 10008"/>
              <a:gd name="connsiteX12" fmla="*/ 7948 w 10000"/>
              <a:gd name="connsiteY12" fmla="*/ 2290 h 10008"/>
              <a:gd name="connsiteX13" fmla="*/ 10000 w 10000"/>
              <a:gd name="connsiteY13" fmla="*/ 2651 h 10008"/>
              <a:gd name="connsiteX0" fmla="*/ 0 w 9969"/>
              <a:gd name="connsiteY0" fmla="*/ 10008 h 10008"/>
              <a:gd name="connsiteX1" fmla="*/ 3417 w 9969"/>
              <a:gd name="connsiteY1" fmla="*/ 10000 h 10008"/>
              <a:gd name="connsiteX2" fmla="*/ 3485 w 9969"/>
              <a:gd name="connsiteY2" fmla="*/ 9637 h 10008"/>
              <a:gd name="connsiteX3" fmla="*/ 3485 w 9969"/>
              <a:gd name="connsiteY3" fmla="*/ 362 h 10008"/>
              <a:gd name="connsiteX4" fmla="*/ 3556 w 9969"/>
              <a:gd name="connsiteY4" fmla="*/ 0 h 10008"/>
              <a:gd name="connsiteX5" fmla="*/ 6778 w 9969"/>
              <a:gd name="connsiteY5" fmla="*/ 0 h 10008"/>
              <a:gd name="connsiteX6" fmla="*/ 6846 w 9969"/>
              <a:gd name="connsiteY6" fmla="*/ 362 h 10008"/>
              <a:gd name="connsiteX7" fmla="*/ 6846 w 9969"/>
              <a:gd name="connsiteY7" fmla="*/ 6676 h 10008"/>
              <a:gd name="connsiteX8" fmla="*/ 6914 w 9969"/>
              <a:gd name="connsiteY8" fmla="*/ 7038 h 10008"/>
              <a:gd name="connsiteX9" fmla="*/ 7807 w 9969"/>
              <a:gd name="connsiteY9" fmla="*/ 7038 h 10008"/>
              <a:gd name="connsiteX10" fmla="*/ 7879 w 9969"/>
              <a:gd name="connsiteY10" fmla="*/ 6676 h 10008"/>
              <a:gd name="connsiteX11" fmla="*/ 7879 w 9969"/>
              <a:gd name="connsiteY11" fmla="*/ 2651 h 10008"/>
              <a:gd name="connsiteX12" fmla="*/ 7948 w 9969"/>
              <a:gd name="connsiteY12" fmla="*/ 2290 h 10008"/>
              <a:gd name="connsiteX13" fmla="*/ 9969 w 9969"/>
              <a:gd name="connsiteY13" fmla="*/ 2271 h 10008"/>
              <a:gd name="connsiteX0" fmla="*/ 0 w 9995"/>
              <a:gd name="connsiteY0" fmla="*/ 10000 h 10000"/>
              <a:gd name="connsiteX1" fmla="*/ 3428 w 9995"/>
              <a:gd name="connsiteY1" fmla="*/ 9992 h 10000"/>
              <a:gd name="connsiteX2" fmla="*/ 3496 w 9995"/>
              <a:gd name="connsiteY2" fmla="*/ 9629 h 10000"/>
              <a:gd name="connsiteX3" fmla="*/ 3496 w 9995"/>
              <a:gd name="connsiteY3" fmla="*/ 362 h 10000"/>
              <a:gd name="connsiteX4" fmla="*/ 3567 w 9995"/>
              <a:gd name="connsiteY4" fmla="*/ 0 h 10000"/>
              <a:gd name="connsiteX5" fmla="*/ 6799 w 9995"/>
              <a:gd name="connsiteY5" fmla="*/ 0 h 10000"/>
              <a:gd name="connsiteX6" fmla="*/ 6867 w 9995"/>
              <a:gd name="connsiteY6" fmla="*/ 362 h 10000"/>
              <a:gd name="connsiteX7" fmla="*/ 6867 w 9995"/>
              <a:gd name="connsiteY7" fmla="*/ 6671 h 10000"/>
              <a:gd name="connsiteX8" fmla="*/ 6936 w 9995"/>
              <a:gd name="connsiteY8" fmla="*/ 7032 h 10000"/>
              <a:gd name="connsiteX9" fmla="*/ 7831 w 9995"/>
              <a:gd name="connsiteY9" fmla="*/ 7032 h 10000"/>
              <a:gd name="connsiteX10" fmla="*/ 7904 w 9995"/>
              <a:gd name="connsiteY10" fmla="*/ 6671 h 10000"/>
              <a:gd name="connsiteX11" fmla="*/ 7904 w 9995"/>
              <a:gd name="connsiteY11" fmla="*/ 2649 h 10000"/>
              <a:gd name="connsiteX12" fmla="*/ 7973 w 9995"/>
              <a:gd name="connsiteY12" fmla="*/ 2288 h 10000"/>
              <a:gd name="connsiteX13" fmla="*/ 9995 w 9995"/>
              <a:gd name="connsiteY13" fmla="*/ 2377 h 10000"/>
              <a:gd name="connsiteX0" fmla="*/ 0 w 10000"/>
              <a:gd name="connsiteY0" fmla="*/ 10000 h 10000"/>
              <a:gd name="connsiteX1" fmla="*/ 3430 w 10000"/>
              <a:gd name="connsiteY1" fmla="*/ 9992 h 10000"/>
              <a:gd name="connsiteX2" fmla="*/ 3498 w 10000"/>
              <a:gd name="connsiteY2" fmla="*/ 9629 h 10000"/>
              <a:gd name="connsiteX3" fmla="*/ 3498 w 10000"/>
              <a:gd name="connsiteY3" fmla="*/ 362 h 10000"/>
              <a:gd name="connsiteX4" fmla="*/ 3569 w 10000"/>
              <a:gd name="connsiteY4" fmla="*/ 0 h 10000"/>
              <a:gd name="connsiteX5" fmla="*/ 6802 w 10000"/>
              <a:gd name="connsiteY5" fmla="*/ 0 h 10000"/>
              <a:gd name="connsiteX6" fmla="*/ 6870 w 10000"/>
              <a:gd name="connsiteY6" fmla="*/ 362 h 10000"/>
              <a:gd name="connsiteX7" fmla="*/ 6870 w 10000"/>
              <a:gd name="connsiteY7" fmla="*/ 6671 h 10000"/>
              <a:gd name="connsiteX8" fmla="*/ 6939 w 10000"/>
              <a:gd name="connsiteY8" fmla="*/ 7032 h 10000"/>
              <a:gd name="connsiteX9" fmla="*/ 7835 w 10000"/>
              <a:gd name="connsiteY9" fmla="*/ 7032 h 10000"/>
              <a:gd name="connsiteX10" fmla="*/ 7908 w 10000"/>
              <a:gd name="connsiteY10" fmla="*/ 6671 h 10000"/>
              <a:gd name="connsiteX11" fmla="*/ 7908 w 10000"/>
              <a:gd name="connsiteY11" fmla="*/ 2649 h 10000"/>
              <a:gd name="connsiteX12" fmla="*/ 7977 w 10000"/>
              <a:gd name="connsiteY12" fmla="*/ 2288 h 10000"/>
              <a:gd name="connsiteX13" fmla="*/ 10000 w 10000"/>
              <a:gd name="connsiteY13" fmla="*/ 2296 h 10000"/>
              <a:gd name="connsiteX0" fmla="*/ 0 w 10049"/>
              <a:gd name="connsiteY0" fmla="*/ 10000 h 10000"/>
              <a:gd name="connsiteX1" fmla="*/ 3479 w 10049"/>
              <a:gd name="connsiteY1" fmla="*/ 9992 h 10000"/>
              <a:gd name="connsiteX2" fmla="*/ 3547 w 10049"/>
              <a:gd name="connsiteY2" fmla="*/ 9629 h 10000"/>
              <a:gd name="connsiteX3" fmla="*/ 3547 w 10049"/>
              <a:gd name="connsiteY3" fmla="*/ 362 h 10000"/>
              <a:gd name="connsiteX4" fmla="*/ 3618 w 10049"/>
              <a:gd name="connsiteY4" fmla="*/ 0 h 10000"/>
              <a:gd name="connsiteX5" fmla="*/ 6851 w 10049"/>
              <a:gd name="connsiteY5" fmla="*/ 0 h 10000"/>
              <a:gd name="connsiteX6" fmla="*/ 6919 w 10049"/>
              <a:gd name="connsiteY6" fmla="*/ 362 h 10000"/>
              <a:gd name="connsiteX7" fmla="*/ 6919 w 10049"/>
              <a:gd name="connsiteY7" fmla="*/ 6671 h 10000"/>
              <a:gd name="connsiteX8" fmla="*/ 6988 w 10049"/>
              <a:gd name="connsiteY8" fmla="*/ 7032 h 10000"/>
              <a:gd name="connsiteX9" fmla="*/ 7884 w 10049"/>
              <a:gd name="connsiteY9" fmla="*/ 7032 h 10000"/>
              <a:gd name="connsiteX10" fmla="*/ 7957 w 10049"/>
              <a:gd name="connsiteY10" fmla="*/ 6671 h 10000"/>
              <a:gd name="connsiteX11" fmla="*/ 7957 w 10049"/>
              <a:gd name="connsiteY11" fmla="*/ 2649 h 10000"/>
              <a:gd name="connsiteX12" fmla="*/ 8026 w 10049"/>
              <a:gd name="connsiteY12" fmla="*/ 2288 h 10000"/>
              <a:gd name="connsiteX13" fmla="*/ 10049 w 10049"/>
              <a:gd name="connsiteY13" fmla="*/ 2296 h 10000"/>
              <a:gd name="connsiteX0" fmla="*/ 0 w 10007"/>
              <a:gd name="connsiteY0" fmla="*/ 10000 h 10000"/>
              <a:gd name="connsiteX1" fmla="*/ 3437 w 10007"/>
              <a:gd name="connsiteY1" fmla="*/ 9992 h 10000"/>
              <a:gd name="connsiteX2" fmla="*/ 3505 w 10007"/>
              <a:gd name="connsiteY2" fmla="*/ 9629 h 10000"/>
              <a:gd name="connsiteX3" fmla="*/ 3505 w 10007"/>
              <a:gd name="connsiteY3" fmla="*/ 362 h 10000"/>
              <a:gd name="connsiteX4" fmla="*/ 3576 w 10007"/>
              <a:gd name="connsiteY4" fmla="*/ 0 h 10000"/>
              <a:gd name="connsiteX5" fmla="*/ 6809 w 10007"/>
              <a:gd name="connsiteY5" fmla="*/ 0 h 10000"/>
              <a:gd name="connsiteX6" fmla="*/ 6877 w 10007"/>
              <a:gd name="connsiteY6" fmla="*/ 362 h 10000"/>
              <a:gd name="connsiteX7" fmla="*/ 6877 w 10007"/>
              <a:gd name="connsiteY7" fmla="*/ 6671 h 10000"/>
              <a:gd name="connsiteX8" fmla="*/ 6946 w 10007"/>
              <a:gd name="connsiteY8" fmla="*/ 7032 h 10000"/>
              <a:gd name="connsiteX9" fmla="*/ 7842 w 10007"/>
              <a:gd name="connsiteY9" fmla="*/ 7032 h 10000"/>
              <a:gd name="connsiteX10" fmla="*/ 7915 w 10007"/>
              <a:gd name="connsiteY10" fmla="*/ 6671 h 10000"/>
              <a:gd name="connsiteX11" fmla="*/ 7915 w 10007"/>
              <a:gd name="connsiteY11" fmla="*/ 2649 h 10000"/>
              <a:gd name="connsiteX12" fmla="*/ 7984 w 10007"/>
              <a:gd name="connsiteY12" fmla="*/ 2288 h 10000"/>
              <a:gd name="connsiteX13" fmla="*/ 10007 w 10007"/>
              <a:gd name="connsiteY13" fmla="*/ 2296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0007" h="10000">
                <a:moveTo>
                  <a:pt x="0" y="10000"/>
                </a:moveTo>
                <a:lnTo>
                  <a:pt x="3437" y="9992"/>
                </a:lnTo>
                <a:cubicBezTo>
                  <a:pt x="3474" y="9992"/>
                  <a:pt x="3505" y="9824"/>
                  <a:pt x="3505" y="9629"/>
                </a:cubicBezTo>
                <a:lnTo>
                  <a:pt x="3505" y="362"/>
                </a:lnTo>
                <a:cubicBezTo>
                  <a:pt x="3505" y="168"/>
                  <a:pt x="3536" y="0"/>
                  <a:pt x="3576" y="0"/>
                </a:cubicBezTo>
                <a:lnTo>
                  <a:pt x="6809" y="0"/>
                </a:lnTo>
                <a:cubicBezTo>
                  <a:pt x="6845" y="0"/>
                  <a:pt x="6877" y="168"/>
                  <a:pt x="6877" y="362"/>
                </a:cubicBezTo>
                <a:lnTo>
                  <a:pt x="6877" y="6671"/>
                </a:lnTo>
                <a:cubicBezTo>
                  <a:pt x="6877" y="6865"/>
                  <a:pt x="6906" y="7032"/>
                  <a:pt x="6946" y="7032"/>
                </a:cubicBezTo>
                <a:lnTo>
                  <a:pt x="7842" y="7032"/>
                </a:lnTo>
                <a:cubicBezTo>
                  <a:pt x="7883" y="7032"/>
                  <a:pt x="7915" y="6865"/>
                  <a:pt x="7915" y="6671"/>
                </a:cubicBezTo>
                <a:lnTo>
                  <a:pt x="7915" y="2649"/>
                </a:lnTo>
                <a:cubicBezTo>
                  <a:pt x="7915" y="2443"/>
                  <a:pt x="7943" y="2288"/>
                  <a:pt x="7984" y="2288"/>
                </a:cubicBezTo>
                <a:lnTo>
                  <a:pt x="10007" y="2296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 userDrawn="1"/>
        </p:nvSpPr>
        <p:spPr bwMode="gray">
          <a:xfrm>
            <a:off x="-10278" y="5966252"/>
            <a:ext cx="9157459" cy="323466"/>
          </a:xfrm>
          <a:custGeom>
            <a:avLst/>
            <a:gdLst>
              <a:gd name="T0" fmla="*/ 0 w 8480"/>
              <a:gd name="T1" fmla="*/ 0 h 144"/>
              <a:gd name="T2" fmla="*/ 776 w 8480"/>
              <a:gd name="T3" fmla="*/ 0 h 144"/>
              <a:gd name="T4" fmla="*/ 804 w 8480"/>
              <a:gd name="T5" fmla="*/ 28 h 144"/>
              <a:gd name="T6" fmla="*/ 804 w 8480"/>
              <a:gd name="T7" fmla="*/ 114 h 144"/>
              <a:gd name="T8" fmla="*/ 831 w 8480"/>
              <a:gd name="T9" fmla="*/ 142 h 144"/>
              <a:gd name="T10" fmla="*/ 2854 w 8480"/>
              <a:gd name="T11" fmla="*/ 142 h 144"/>
              <a:gd name="T12" fmla="*/ 2882 w 8480"/>
              <a:gd name="T13" fmla="*/ 114 h 144"/>
              <a:gd name="T14" fmla="*/ 2882 w 8480"/>
              <a:gd name="T15" fmla="*/ 28 h 144"/>
              <a:gd name="T16" fmla="*/ 2910 w 8480"/>
              <a:gd name="T17" fmla="*/ 0 h 144"/>
              <a:gd name="T18" fmla="*/ 6767 w 8480"/>
              <a:gd name="T19" fmla="*/ 0 h 144"/>
              <a:gd name="T20" fmla="*/ 6795 w 8480"/>
              <a:gd name="T21" fmla="*/ 28 h 144"/>
              <a:gd name="T22" fmla="*/ 6795 w 8480"/>
              <a:gd name="T23" fmla="*/ 116 h 144"/>
              <a:gd name="T24" fmla="*/ 6823 w 8480"/>
              <a:gd name="T25" fmla="*/ 144 h 144"/>
              <a:gd name="T26" fmla="*/ 8480 w 8480"/>
              <a:gd name="T27" fmla="*/ 144 h 144"/>
              <a:gd name="connsiteX0" fmla="*/ 0 w 9085"/>
              <a:gd name="connsiteY0" fmla="*/ 0 h 10000"/>
              <a:gd name="connsiteX1" fmla="*/ 33 w 9085"/>
              <a:gd name="connsiteY1" fmla="*/ 1944 h 10000"/>
              <a:gd name="connsiteX2" fmla="*/ 33 w 9085"/>
              <a:gd name="connsiteY2" fmla="*/ 7917 h 10000"/>
              <a:gd name="connsiteX3" fmla="*/ 65 w 9085"/>
              <a:gd name="connsiteY3" fmla="*/ 9861 h 10000"/>
              <a:gd name="connsiteX4" fmla="*/ 2451 w 9085"/>
              <a:gd name="connsiteY4" fmla="*/ 9861 h 10000"/>
              <a:gd name="connsiteX5" fmla="*/ 2484 w 9085"/>
              <a:gd name="connsiteY5" fmla="*/ 7917 h 10000"/>
              <a:gd name="connsiteX6" fmla="*/ 2484 w 9085"/>
              <a:gd name="connsiteY6" fmla="*/ 1944 h 10000"/>
              <a:gd name="connsiteX7" fmla="*/ 2517 w 9085"/>
              <a:gd name="connsiteY7" fmla="*/ 0 h 10000"/>
              <a:gd name="connsiteX8" fmla="*/ 7065 w 9085"/>
              <a:gd name="connsiteY8" fmla="*/ 0 h 10000"/>
              <a:gd name="connsiteX9" fmla="*/ 7098 w 9085"/>
              <a:gd name="connsiteY9" fmla="*/ 1944 h 10000"/>
              <a:gd name="connsiteX10" fmla="*/ 7098 w 9085"/>
              <a:gd name="connsiteY10" fmla="*/ 8056 h 10000"/>
              <a:gd name="connsiteX11" fmla="*/ 7131 w 9085"/>
              <a:gd name="connsiteY11" fmla="*/ 10000 h 10000"/>
              <a:gd name="connsiteX12" fmla="*/ 9085 w 9085"/>
              <a:gd name="connsiteY12" fmla="*/ 10000 h 10000"/>
              <a:gd name="connsiteX0" fmla="*/ 0 w 9964"/>
              <a:gd name="connsiteY0" fmla="*/ 1944 h 10000"/>
              <a:gd name="connsiteX1" fmla="*/ 0 w 9964"/>
              <a:gd name="connsiteY1" fmla="*/ 7917 h 10000"/>
              <a:gd name="connsiteX2" fmla="*/ 36 w 9964"/>
              <a:gd name="connsiteY2" fmla="*/ 9861 h 10000"/>
              <a:gd name="connsiteX3" fmla="*/ 2662 w 9964"/>
              <a:gd name="connsiteY3" fmla="*/ 9861 h 10000"/>
              <a:gd name="connsiteX4" fmla="*/ 2698 w 9964"/>
              <a:gd name="connsiteY4" fmla="*/ 7917 h 10000"/>
              <a:gd name="connsiteX5" fmla="*/ 2698 w 9964"/>
              <a:gd name="connsiteY5" fmla="*/ 1944 h 10000"/>
              <a:gd name="connsiteX6" fmla="*/ 2735 w 9964"/>
              <a:gd name="connsiteY6" fmla="*/ 0 h 10000"/>
              <a:gd name="connsiteX7" fmla="*/ 7741 w 9964"/>
              <a:gd name="connsiteY7" fmla="*/ 0 h 10000"/>
              <a:gd name="connsiteX8" fmla="*/ 7777 w 9964"/>
              <a:gd name="connsiteY8" fmla="*/ 1944 h 10000"/>
              <a:gd name="connsiteX9" fmla="*/ 7777 w 9964"/>
              <a:gd name="connsiteY9" fmla="*/ 8056 h 10000"/>
              <a:gd name="connsiteX10" fmla="*/ 7813 w 9964"/>
              <a:gd name="connsiteY10" fmla="*/ 10000 h 10000"/>
              <a:gd name="connsiteX11" fmla="*/ 9964 w 9964"/>
              <a:gd name="connsiteY11" fmla="*/ 10000 h 10000"/>
              <a:gd name="connsiteX0" fmla="*/ 0 w 10000"/>
              <a:gd name="connsiteY0" fmla="*/ 7917 h 10000"/>
              <a:gd name="connsiteX1" fmla="*/ 36 w 10000"/>
              <a:gd name="connsiteY1" fmla="*/ 9861 h 10000"/>
              <a:gd name="connsiteX2" fmla="*/ 2672 w 10000"/>
              <a:gd name="connsiteY2" fmla="*/ 9861 h 10000"/>
              <a:gd name="connsiteX3" fmla="*/ 2708 w 10000"/>
              <a:gd name="connsiteY3" fmla="*/ 7917 h 10000"/>
              <a:gd name="connsiteX4" fmla="*/ 2708 w 10000"/>
              <a:gd name="connsiteY4" fmla="*/ 1944 h 10000"/>
              <a:gd name="connsiteX5" fmla="*/ 2745 w 10000"/>
              <a:gd name="connsiteY5" fmla="*/ 0 h 10000"/>
              <a:gd name="connsiteX6" fmla="*/ 7769 w 10000"/>
              <a:gd name="connsiteY6" fmla="*/ 0 h 10000"/>
              <a:gd name="connsiteX7" fmla="*/ 7805 w 10000"/>
              <a:gd name="connsiteY7" fmla="*/ 1944 h 10000"/>
              <a:gd name="connsiteX8" fmla="*/ 7805 w 10000"/>
              <a:gd name="connsiteY8" fmla="*/ 8056 h 10000"/>
              <a:gd name="connsiteX9" fmla="*/ 7841 w 10000"/>
              <a:gd name="connsiteY9" fmla="*/ 10000 h 10000"/>
              <a:gd name="connsiteX10" fmla="*/ 10000 w 10000"/>
              <a:gd name="connsiteY10" fmla="*/ 10000 h 10000"/>
              <a:gd name="connsiteX0" fmla="*/ 0 w 9964"/>
              <a:gd name="connsiteY0" fmla="*/ 9861 h 10000"/>
              <a:gd name="connsiteX1" fmla="*/ 2636 w 9964"/>
              <a:gd name="connsiteY1" fmla="*/ 9861 h 10000"/>
              <a:gd name="connsiteX2" fmla="*/ 2672 w 9964"/>
              <a:gd name="connsiteY2" fmla="*/ 7917 h 10000"/>
              <a:gd name="connsiteX3" fmla="*/ 2672 w 9964"/>
              <a:gd name="connsiteY3" fmla="*/ 1944 h 10000"/>
              <a:gd name="connsiteX4" fmla="*/ 2709 w 9964"/>
              <a:gd name="connsiteY4" fmla="*/ 0 h 10000"/>
              <a:gd name="connsiteX5" fmla="*/ 7733 w 9964"/>
              <a:gd name="connsiteY5" fmla="*/ 0 h 10000"/>
              <a:gd name="connsiteX6" fmla="*/ 7769 w 9964"/>
              <a:gd name="connsiteY6" fmla="*/ 1944 h 10000"/>
              <a:gd name="connsiteX7" fmla="*/ 7769 w 9964"/>
              <a:gd name="connsiteY7" fmla="*/ 8056 h 10000"/>
              <a:gd name="connsiteX8" fmla="*/ 7805 w 9964"/>
              <a:gd name="connsiteY8" fmla="*/ 10000 h 10000"/>
              <a:gd name="connsiteX9" fmla="*/ 9964 w 9964"/>
              <a:gd name="connsiteY9" fmla="*/ 10000 h 10000"/>
              <a:gd name="connsiteX0" fmla="*/ 0 w 7833"/>
              <a:gd name="connsiteY0" fmla="*/ 9861 h 10000"/>
              <a:gd name="connsiteX1" fmla="*/ 2646 w 7833"/>
              <a:gd name="connsiteY1" fmla="*/ 9861 h 10000"/>
              <a:gd name="connsiteX2" fmla="*/ 2682 w 7833"/>
              <a:gd name="connsiteY2" fmla="*/ 7917 h 10000"/>
              <a:gd name="connsiteX3" fmla="*/ 2682 w 7833"/>
              <a:gd name="connsiteY3" fmla="*/ 1944 h 10000"/>
              <a:gd name="connsiteX4" fmla="*/ 2719 w 7833"/>
              <a:gd name="connsiteY4" fmla="*/ 0 h 10000"/>
              <a:gd name="connsiteX5" fmla="*/ 7761 w 7833"/>
              <a:gd name="connsiteY5" fmla="*/ 0 h 10000"/>
              <a:gd name="connsiteX6" fmla="*/ 7797 w 7833"/>
              <a:gd name="connsiteY6" fmla="*/ 1944 h 10000"/>
              <a:gd name="connsiteX7" fmla="*/ 7797 w 7833"/>
              <a:gd name="connsiteY7" fmla="*/ 8056 h 10000"/>
              <a:gd name="connsiteX8" fmla="*/ 7833 w 7833"/>
              <a:gd name="connsiteY8" fmla="*/ 10000 h 10000"/>
              <a:gd name="connsiteX0" fmla="*/ 0 w 9954"/>
              <a:gd name="connsiteY0" fmla="*/ 9861 h 9861"/>
              <a:gd name="connsiteX1" fmla="*/ 3378 w 9954"/>
              <a:gd name="connsiteY1" fmla="*/ 9861 h 9861"/>
              <a:gd name="connsiteX2" fmla="*/ 3424 w 9954"/>
              <a:gd name="connsiteY2" fmla="*/ 7917 h 9861"/>
              <a:gd name="connsiteX3" fmla="*/ 3424 w 9954"/>
              <a:gd name="connsiteY3" fmla="*/ 1944 h 9861"/>
              <a:gd name="connsiteX4" fmla="*/ 3471 w 9954"/>
              <a:gd name="connsiteY4" fmla="*/ 0 h 9861"/>
              <a:gd name="connsiteX5" fmla="*/ 9908 w 9954"/>
              <a:gd name="connsiteY5" fmla="*/ 0 h 9861"/>
              <a:gd name="connsiteX6" fmla="*/ 9954 w 9954"/>
              <a:gd name="connsiteY6" fmla="*/ 1944 h 9861"/>
              <a:gd name="connsiteX7" fmla="*/ 9954 w 9954"/>
              <a:gd name="connsiteY7" fmla="*/ 8056 h 9861"/>
              <a:gd name="connsiteX0" fmla="*/ 0 w 10000"/>
              <a:gd name="connsiteY0" fmla="*/ 10000 h 10000"/>
              <a:gd name="connsiteX1" fmla="*/ 3394 w 10000"/>
              <a:gd name="connsiteY1" fmla="*/ 10000 h 10000"/>
              <a:gd name="connsiteX2" fmla="*/ 3440 w 10000"/>
              <a:gd name="connsiteY2" fmla="*/ 8029 h 10000"/>
              <a:gd name="connsiteX3" fmla="*/ 3440 w 10000"/>
              <a:gd name="connsiteY3" fmla="*/ 1971 h 10000"/>
              <a:gd name="connsiteX4" fmla="*/ 3487 w 10000"/>
              <a:gd name="connsiteY4" fmla="*/ 0 h 10000"/>
              <a:gd name="connsiteX5" fmla="*/ 9954 w 10000"/>
              <a:gd name="connsiteY5" fmla="*/ 0 h 10000"/>
              <a:gd name="connsiteX6" fmla="*/ 10000 w 10000"/>
              <a:gd name="connsiteY6" fmla="*/ 1971 h 10000"/>
              <a:gd name="connsiteX0" fmla="*/ 0 w 7965"/>
              <a:gd name="connsiteY0" fmla="*/ 9803 h 10000"/>
              <a:gd name="connsiteX1" fmla="*/ 1359 w 7965"/>
              <a:gd name="connsiteY1" fmla="*/ 10000 h 10000"/>
              <a:gd name="connsiteX2" fmla="*/ 1405 w 7965"/>
              <a:gd name="connsiteY2" fmla="*/ 8029 h 10000"/>
              <a:gd name="connsiteX3" fmla="*/ 1405 w 7965"/>
              <a:gd name="connsiteY3" fmla="*/ 1971 h 10000"/>
              <a:gd name="connsiteX4" fmla="*/ 1452 w 7965"/>
              <a:gd name="connsiteY4" fmla="*/ 0 h 10000"/>
              <a:gd name="connsiteX5" fmla="*/ 7919 w 7965"/>
              <a:gd name="connsiteY5" fmla="*/ 0 h 10000"/>
              <a:gd name="connsiteX6" fmla="*/ 7965 w 7965"/>
              <a:gd name="connsiteY6" fmla="*/ 1971 h 10000"/>
              <a:gd name="connsiteX0" fmla="*/ 0 w 10000"/>
              <a:gd name="connsiteY0" fmla="*/ 9803 h 10000"/>
              <a:gd name="connsiteX1" fmla="*/ 1706 w 10000"/>
              <a:gd name="connsiteY1" fmla="*/ 10000 h 10000"/>
              <a:gd name="connsiteX2" fmla="*/ 1764 w 10000"/>
              <a:gd name="connsiteY2" fmla="*/ 8029 h 10000"/>
              <a:gd name="connsiteX3" fmla="*/ 1764 w 10000"/>
              <a:gd name="connsiteY3" fmla="*/ 1971 h 10000"/>
              <a:gd name="connsiteX4" fmla="*/ 1823 w 10000"/>
              <a:gd name="connsiteY4" fmla="*/ 0 h 10000"/>
              <a:gd name="connsiteX5" fmla="*/ 9942 w 10000"/>
              <a:gd name="connsiteY5" fmla="*/ 0 h 10000"/>
              <a:gd name="connsiteX6" fmla="*/ 10000 w 10000"/>
              <a:gd name="connsiteY6" fmla="*/ 1971 h 10000"/>
              <a:gd name="connsiteX0" fmla="*/ 0 w 9295"/>
              <a:gd name="connsiteY0" fmla="*/ 9803 h 10000"/>
              <a:gd name="connsiteX1" fmla="*/ 1001 w 9295"/>
              <a:gd name="connsiteY1" fmla="*/ 10000 h 10000"/>
              <a:gd name="connsiteX2" fmla="*/ 1059 w 9295"/>
              <a:gd name="connsiteY2" fmla="*/ 8029 h 10000"/>
              <a:gd name="connsiteX3" fmla="*/ 1059 w 9295"/>
              <a:gd name="connsiteY3" fmla="*/ 1971 h 10000"/>
              <a:gd name="connsiteX4" fmla="*/ 1118 w 9295"/>
              <a:gd name="connsiteY4" fmla="*/ 0 h 10000"/>
              <a:gd name="connsiteX5" fmla="*/ 9237 w 9295"/>
              <a:gd name="connsiteY5" fmla="*/ 0 h 10000"/>
              <a:gd name="connsiteX6" fmla="*/ 9295 w 9295"/>
              <a:gd name="connsiteY6" fmla="*/ 1971 h 10000"/>
              <a:gd name="connsiteX0" fmla="*/ 0 w 10000"/>
              <a:gd name="connsiteY0" fmla="*/ 10246 h 10246"/>
              <a:gd name="connsiteX1" fmla="*/ 1077 w 10000"/>
              <a:gd name="connsiteY1" fmla="*/ 10000 h 10246"/>
              <a:gd name="connsiteX2" fmla="*/ 1139 w 10000"/>
              <a:gd name="connsiteY2" fmla="*/ 8029 h 10246"/>
              <a:gd name="connsiteX3" fmla="*/ 1139 w 10000"/>
              <a:gd name="connsiteY3" fmla="*/ 1971 h 10246"/>
              <a:gd name="connsiteX4" fmla="*/ 1203 w 10000"/>
              <a:gd name="connsiteY4" fmla="*/ 0 h 10246"/>
              <a:gd name="connsiteX5" fmla="*/ 9938 w 10000"/>
              <a:gd name="connsiteY5" fmla="*/ 0 h 10246"/>
              <a:gd name="connsiteX6" fmla="*/ 10000 w 10000"/>
              <a:gd name="connsiteY6" fmla="*/ 1971 h 10246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9938 w 10000"/>
              <a:gd name="connsiteY5" fmla="*/ 0 h 10000"/>
              <a:gd name="connsiteX6" fmla="*/ 10000 w 10000"/>
              <a:gd name="connsiteY6" fmla="*/ 1971 h 10000"/>
              <a:gd name="connsiteX0" fmla="*/ 0 w 10000"/>
              <a:gd name="connsiteY0" fmla="*/ 9951 h 10000"/>
              <a:gd name="connsiteX1" fmla="*/ 1077 w 10000"/>
              <a:gd name="connsiteY1" fmla="*/ 10000 h 10000"/>
              <a:gd name="connsiteX2" fmla="*/ 1139 w 10000"/>
              <a:gd name="connsiteY2" fmla="*/ 8029 h 10000"/>
              <a:gd name="connsiteX3" fmla="*/ 1139 w 10000"/>
              <a:gd name="connsiteY3" fmla="*/ 1971 h 10000"/>
              <a:gd name="connsiteX4" fmla="*/ 1203 w 10000"/>
              <a:gd name="connsiteY4" fmla="*/ 0 h 10000"/>
              <a:gd name="connsiteX5" fmla="*/ 10000 w 10000"/>
              <a:gd name="connsiteY5" fmla="*/ 1971 h 10000"/>
              <a:gd name="connsiteX0" fmla="*/ 0 w 8215"/>
              <a:gd name="connsiteY0" fmla="*/ 12209 h 12258"/>
              <a:gd name="connsiteX1" fmla="*/ 1077 w 8215"/>
              <a:gd name="connsiteY1" fmla="*/ 12258 h 12258"/>
              <a:gd name="connsiteX2" fmla="*/ 1139 w 8215"/>
              <a:gd name="connsiteY2" fmla="*/ 10287 h 12258"/>
              <a:gd name="connsiteX3" fmla="*/ 1139 w 8215"/>
              <a:gd name="connsiteY3" fmla="*/ 4229 h 12258"/>
              <a:gd name="connsiteX4" fmla="*/ 1203 w 8215"/>
              <a:gd name="connsiteY4" fmla="*/ 2258 h 12258"/>
              <a:gd name="connsiteX5" fmla="*/ 8215 w 8215"/>
              <a:gd name="connsiteY5" fmla="*/ 0 h 12258"/>
              <a:gd name="connsiteX0" fmla="*/ 0 w 10000"/>
              <a:gd name="connsiteY0" fmla="*/ 8195 h 8235"/>
              <a:gd name="connsiteX1" fmla="*/ 1311 w 10000"/>
              <a:gd name="connsiteY1" fmla="*/ 8235 h 8235"/>
              <a:gd name="connsiteX2" fmla="*/ 1386 w 10000"/>
              <a:gd name="connsiteY2" fmla="*/ 6627 h 8235"/>
              <a:gd name="connsiteX3" fmla="*/ 1386 w 10000"/>
              <a:gd name="connsiteY3" fmla="*/ 1685 h 8235"/>
              <a:gd name="connsiteX4" fmla="*/ 1464 w 10000"/>
              <a:gd name="connsiteY4" fmla="*/ 77 h 8235"/>
              <a:gd name="connsiteX5" fmla="*/ 10000 w 10000"/>
              <a:gd name="connsiteY5" fmla="*/ 0 h 8235"/>
              <a:gd name="connsiteX0" fmla="*/ 0 w 10000"/>
              <a:gd name="connsiteY0" fmla="*/ 9951 h 10000"/>
              <a:gd name="connsiteX1" fmla="*/ 1311 w 10000"/>
              <a:gd name="connsiteY1" fmla="*/ 10000 h 10000"/>
              <a:gd name="connsiteX2" fmla="*/ 1386 w 10000"/>
              <a:gd name="connsiteY2" fmla="*/ 8047 h 10000"/>
              <a:gd name="connsiteX3" fmla="*/ 1386 w 10000"/>
              <a:gd name="connsiteY3" fmla="*/ 2046 h 10000"/>
              <a:gd name="connsiteX4" fmla="*/ 1464 w 10000"/>
              <a:gd name="connsiteY4" fmla="*/ 94 h 10000"/>
              <a:gd name="connsiteX5" fmla="*/ 10000 w 10000"/>
              <a:gd name="connsiteY5" fmla="*/ 0 h 10000"/>
              <a:gd name="connsiteX0" fmla="*/ 0 w 9993"/>
              <a:gd name="connsiteY0" fmla="*/ 9857 h 9906"/>
              <a:gd name="connsiteX1" fmla="*/ 1311 w 9993"/>
              <a:gd name="connsiteY1" fmla="*/ 9906 h 9906"/>
              <a:gd name="connsiteX2" fmla="*/ 1386 w 9993"/>
              <a:gd name="connsiteY2" fmla="*/ 7953 h 9906"/>
              <a:gd name="connsiteX3" fmla="*/ 1386 w 9993"/>
              <a:gd name="connsiteY3" fmla="*/ 1952 h 9906"/>
              <a:gd name="connsiteX4" fmla="*/ 1464 w 9993"/>
              <a:gd name="connsiteY4" fmla="*/ 0 h 9906"/>
              <a:gd name="connsiteX5" fmla="*/ 9993 w 9993"/>
              <a:gd name="connsiteY5" fmla="*/ 101 h 9906"/>
              <a:gd name="connsiteX0" fmla="*/ 0 w 10007"/>
              <a:gd name="connsiteY0" fmla="*/ 10439 h 10488"/>
              <a:gd name="connsiteX1" fmla="*/ 1312 w 10007"/>
              <a:gd name="connsiteY1" fmla="*/ 10488 h 10488"/>
              <a:gd name="connsiteX2" fmla="*/ 1387 w 10007"/>
              <a:gd name="connsiteY2" fmla="*/ 8516 h 10488"/>
              <a:gd name="connsiteX3" fmla="*/ 1387 w 10007"/>
              <a:gd name="connsiteY3" fmla="*/ 2459 h 10488"/>
              <a:gd name="connsiteX4" fmla="*/ 1465 w 10007"/>
              <a:gd name="connsiteY4" fmla="*/ 488 h 10488"/>
              <a:gd name="connsiteX5" fmla="*/ 10007 w 10007"/>
              <a:gd name="connsiteY5" fmla="*/ 0 h 10488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1480 h 10000"/>
              <a:gd name="connsiteX0" fmla="*/ 0 w 10007"/>
              <a:gd name="connsiteY0" fmla="*/ 9951 h 10000"/>
              <a:gd name="connsiteX1" fmla="*/ 1312 w 10007"/>
              <a:gd name="connsiteY1" fmla="*/ 10000 h 10000"/>
              <a:gd name="connsiteX2" fmla="*/ 1387 w 10007"/>
              <a:gd name="connsiteY2" fmla="*/ 8028 h 10000"/>
              <a:gd name="connsiteX3" fmla="*/ 1387 w 10007"/>
              <a:gd name="connsiteY3" fmla="*/ 1971 h 10000"/>
              <a:gd name="connsiteX4" fmla="*/ 1465 w 10007"/>
              <a:gd name="connsiteY4" fmla="*/ 0 h 10000"/>
              <a:gd name="connsiteX5" fmla="*/ 10007 w 10007"/>
              <a:gd name="connsiteY5" fmla="*/ 496 h 10000"/>
              <a:gd name="connsiteX0" fmla="*/ 0 w 10021"/>
              <a:gd name="connsiteY0" fmla="*/ 10045 h 10094"/>
              <a:gd name="connsiteX1" fmla="*/ 1312 w 10021"/>
              <a:gd name="connsiteY1" fmla="*/ 10094 h 10094"/>
              <a:gd name="connsiteX2" fmla="*/ 1387 w 10021"/>
              <a:gd name="connsiteY2" fmla="*/ 8122 h 10094"/>
              <a:gd name="connsiteX3" fmla="*/ 1387 w 10021"/>
              <a:gd name="connsiteY3" fmla="*/ 2065 h 10094"/>
              <a:gd name="connsiteX4" fmla="*/ 1465 w 10021"/>
              <a:gd name="connsiteY4" fmla="*/ 94 h 10094"/>
              <a:gd name="connsiteX5" fmla="*/ 10021 w 10021"/>
              <a:gd name="connsiteY5" fmla="*/ 0 h 10094"/>
              <a:gd name="connsiteX0" fmla="*/ 0 w 10021"/>
              <a:gd name="connsiteY0" fmla="*/ 10438 h 10487"/>
              <a:gd name="connsiteX1" fmla="*/ 1312 w 10021"/>
              <a:gd name="connsiteY1" fmla="*/ 10487 h 10487"/>
              <a:gd name="connsiteX2" fmla="*/ 1387 w 10021"/>
              <a:gd name="connsiteY2" fmla="*/ 8515 h 10487"/>
              <a:gd name="connsiteX3" fmla="*/ 1387 w 10021"/>
              <a:gd name="connsiteY3" fmla="*/ 2458 h 10487"/>
              <a:gd name="connsiteX4" fmla="*/ 1465 w 10021"/>
              <a:gd name="connsiteY4" fmla="*/ 487 h 10487"/>
              <a:gd name="connsiteX5" fmla="*/ 10021 w 10021"/>
              <a:gd name="connsiteY5" fmla="*/ 0 h 10487"/>
              <a:gd name="connsiteX0" fmla="*/ 0 w 10021"/>
              <a:gd name="connsiteY0" fmla="*/ 9951 h 10000"/>
              <a:gd name="connsiteX1" fmla="*/ 1312 w 10021"/>
              <a:gd name="connsiteY1" fmla="*/ 10000 h 10000"/>
              <a:gd name="connsiteX2" fmla="*/ 1387 w 10021"/>
              <a:gd name="connsiteY2" fmla="*/ 8028 h 10000"/>
              <a:gd name="connsiteX3" fmla="*/ 1387 w 10021"/>
              <a:gd name="connsiteY3" fmla="*/ 1971 h 10000"/>
              <a:gd name="connsiteX4" fmla="*/ 1465 w 10021"/>
              <a:gd name="connsiteY4" fmla="*/ 0 h 10000"/>
              <a:gd name="connsiteX5" fmla="*/ 10021 w 10021"/>
              <a:gd name="connsiteY5" fmla="*/ 300 h 10000"/>
              <a:gd name="connsiteX0" fmla="*/ 0 w 10021"/>
              <a:gd name="connsiteY0" fmla="*/ 10241 h 10290"/>
              <a:gd name="connsiteX1" fmla="*/ 1312 w 10021"/>
              <a:gd name="connsiteY1" fmla="*/ 10290 h 10290"/>
              <a:gd name="connsiteX2" fmla="*/ 1387 w 10021"/>
              <a:gd name="connsiteY2" fmla="*/ 8318 h 10290"/>
              <a:gd name="connsiteX3" fmla="*/ 1387 w 10021"/>
              <a:gd name="connsiteY3" fmla="*/ 2261 h 10290"/>
              <a:gd name="connsiteX4" fmla="*/ 1465 w 10021"/>
              <a:gd name="connsiteY4" fmla="*/ 290 h 10290"/>
              <a:gd name="connsiteX5" fmla="*/ 10021 w 10021"/>
              <a:gd name="connsiteY5" fmla="*/ 0 h 10290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217"/>
              <a:gd name="connsiteX1" fmla="*/ 1312 w 10018"/>
              <a:gd name="connsiteY1" fmla="*/ 10217 h 10217"/>
              <a:gd name="connsiteX2" fmla="*/ 1387 w 10018"/>
              <a:gd name="connsiteY2" fmla="*/ 8097 h 10217"/>
              <a:gd name="connsiteX3" fmla="*/ 1387 w 10018"/>
              <a:gd name="connsiteY3" fmla="*/ 2040 h 10217"/>
              <a:gd name="connsiteX4" fmla="*/ 1465 w 10018"/>
              <a:gd name="connsiteY4" fmla="*/ 69 h 10217"/>
              <a:gd name="connsiteX5" fmla="*/ 10018 w 10018"/>
              <a:gd name="connsiteY5" fmla="*/ 0 h 10217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12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12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12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69"/>
              <a:gd name="connsiteX1" fmla="*/ 1309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9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4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4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142"/>
              <a:gd name="connsiteX1" fmla="*/ 1304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142"/>
              <a:gd name="connsiteX1" fmla="*/ 1309 w 10018"/>
              <a:gd name="connsiteY1" fmla="*/ 10142 h 10142"/>
              <a:gd name="connsiteX2" fmla="*/ 1387 w 10018"/>
              <a:gd name="connsiteY2" fmla="*/ 8097 h 10142"/>
              <a:gd name="connsiteX3" fmla="*/ 1387 w 10018"/>
              <a:gd name="connsiteY3" fmla="*/ 2040 h 10142"/>
              <a:gd name="connsiteX4" fmla="*/ 1465 w 10018"/>
              <a:gd name="connsiteY4" fmla="*/ 69 h 10142"/>
              <a:gd name="connsiteX5" fmla="*/ 10018 w 10018"/>
              <a:gd name="connsiteY5" fmla="*/ 0 h 10142"/>
              <a:gd name="connsiteX0" fmla="*/ 0 w 10018"/>
              <a:gd name="connsiteY0" fmla="*/ 10020 h 10020"/>
              <a:gd name="connsiteX1" fmla="*/ 1309 w 10018"/>
              <a:gd name="connsiteY1" fmla="*/ 9921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298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290"/>
              <a:gd name="connsiteX1" fmla="*/ 1301 w 10018"/>
              <a:gd name="connsiteY1" fmla="*/ 10290 h 10290"/>
              <a:gd name="connsiteX2" fmla="*/ 1387 w 10018"/>
              <a:gd name="connsiteY2" fmla="*/ 8097 h 10290"/>
              <a:gd name="connsiteX3" fmla="*/ 1387 w 10018"/>
              <a:gd name="connsiteY3" fmla="*/ 2040 h 10290"/>
              <a:gd name="connsiteX4" fmla="*/ 1465 w 10018"/>
              <a:gd name="connsiteY4" fmla="*/ 69 h 10290"/>
              <a:gd name="connsiteX5" fmla="*/ 10018 w 10018"/>
              <a:gd name="connsiteY5" fmla="*/ 0 h 10290"/>
              <a:gd name="connsiteX0" fmla="*/ 0 w 10018"/>
              <a:gd name="connsiteY0" fmla="*/ 10020 h 10020"/>
              <a:gd name="connsiteX1" fmla="*/ 1301 w 10018"/>
              <a:gd name="connsiteY1" fmla="*/ 9995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9"/>
              <a:gd name="connsiteX1" fmla="*/ 1301 w 10018"/>
              <a:gd name="connsiteY1" fmla="*/ 10069 h 10069"/>
              <a:gd name="connsiteX2" fmla="*/ 1387 w 10018"/>
              <a:gd name="connsiteY2" fmla="*/ 8097 h 10069"/>
              <a:gd name="connsiteX3" fmla="*/ 1387 w 10018"/>
              <a:gd name="connsiteY3" fmla="*/ 2040 h 10069"/>
              <a:gd name="connsiteX4" fmla="*/ 1465 w 10018"/>
              <a:gd name="connsiteY4" fmla="*/ 69 h 10069"/>
              <a:gd name="connsiteX5" fmla="*/ 10018 w 10018"/>
              <a:gd name="connsiteY5" fmla="*/ 0 h 10069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70 w 10088"/>
              <a:gd name="connsiteY0" fmla="*/ 10020 h 10069"/>
              <a:gd name="connsiteX1" fmla="*/ 1371 w 10088"/>
              <a:gd name="connsiteY1" fmla="*/ 10069 h 10069"/>
              <a:gd name="connsiteX2" fmla="*/ 1457 w 10088"/>
              <a:gd name="connsiteY2" fmla="*/ 8097 h 10069"/>
              <a:gd name="connsiteX3" fmla="*/ 1457 w 10088"/>
              <a:gd name="connsiteY3" fmla="*/ 2040 h 10069"/>
              <a:gd name="connsiteX4" fmla="*/ 1535 w 10088"/>
              <a:gd name="connsiteY4" fmla="*/ 69 h 10069"/>
              <a:gd name="connsiteX5" fmla="*/ 10088 w 10088"/>
              <a:gd name="connsiteY5" fmla="*/ 0 h 10069"/>
              <a:gd name="connsiteX0" fmla="*/ 46 w 10064"/>
              <a:gd name="connsiteY0" fmla="*/ 10020 h 10230"/>
              <a:gd name="connsiteX1" fmla="*/ 1347 w 10064"/>
              <a:gd name="connsiteY1" fmla="*/ 10069 h 10230"/>
              <a:gd name="connsiteX2" fmla="*/ 1433 w 10064"/>
              <a:gd name="connsiteY2" fmla="*/ 8097 h 10230"/>
              <a:gd name="connsiteX3" fmla="*/ 1433 w 10064"/>
              <a:gd name="connsiteY3" fmla="*/ 2040 h 10230"/>
              <a:gd name="connsiteX4" fmla="*/ 1511 w 10064"/>
              <a:gd name="connsiteY4" fmla="*/ 69 h 10230"/>
              <a:gd name="connsiteX5" fmla="*/ 10064 w 10064"/>
              <a:gd name="connsiteY5" fmla="*/ 0 h 10230"/>
              <a:gd name="connsiteX0" fmla="*/ 50 w 10068"/>
              <a:gd name="connsiteY0" fmla="*/ 10020 h 10133"/>
              <a:gd name="connsiteX1" fmla="*/ 1351 w 10068"/>
              <a:gd name="connsiteY1" fmla="*/ 10069 h 10133"/>
              <a:gd name="connsiteX2" fmla="*/ 1437 w 10068"/>
              <a:gd name="connsiteY2" fmla="*/ 8097 h 10133"/>
              <a:gd name="connsiteX3" fmla="*/ 1437 w 10068"/>
              <a:gd name="connsiteY3" fmla="*/ 2040 h 10133"/>
              <a:gd name="connsiteX4" fmla="*/ 1515 w 10068"/>
              <a:gd name="connsiteY4" fmla="*/ 69 h 10133"/>
              <a:gd name="connsiteX5" fmla="*/ 10068 w 10068"/>
              <a:gd name="connsiteY5" fmla="*/ 0 h 1013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0 w 10018"/>
              <a:gd name="connsiteY0" fmla="*/ 10020 h 10073"/>
              <a:gd name="connsiteX1" fmla="*/ 1301 w 10018"/>
              <a:gd name="connsiteY1" fmla="*/ 10069 h 10073"/>
              <a:gd name="connsiteX2" fmla="*/ 1387 w 10018"/>
              <a:gd name="connsiteY2" fmla="*/ 8097 h 10073"/>
              <a:gd name="connsiteX3" fmla="*/ 1387 w 10018"/>
              <a:gd name="connsiteY3" fmla="*/ 2040 h 10073"/>
              <a:gd name="connsiteX4" fmla="*/ 1465 w 10018"/>
              <a:gd name="connsiteY4" fmla="*/ 69 h 10073"/>
              <a:gd name="connsiteX5" fmla="*/ 10018 w 10018"/>
              <a:gd name="connsiteY5" fmla="*/ 0 h 10073"/>
              <a:gd name="connsiteX0" fmla="*/ 3 w 10021"/>
              <a:gd name="connsiteY0" fmla="*/ 10020 h 10069"/>
              <a:gd name="connsiteX1" fmla="*/ 1304 w 10021"/>
              <a:gd name="connsiteY1" fmla="*/ 10069 h 10069"/>
              <a:gd name="connsiteX2" fmla="*/ 1390 w 10021"/>
              <a:gd name="connsiteY2" fmla="*/ 8097 h 10069"/>
              <a:gd name="connsiteX3" fmla="*/ 1390 w 10021"/>
              <a:gd name="connsiteY3" fmla="*/ 2040 h 10069"/>
              <a:gd name="connsiteX4" fmla="*/ 1468 w 10021"/>
              <a:gd name="connsiteY4" fmla="*/ 69 h 10069"/>
              <a:gd name="connsiteX5" fmla="*/ 10021 w 10021"/>
              <a:gd name="connsiteY5" fmla="*/ 0 h 10069"/>
              <a:gd name="connsiteX0" fmla="*/ 3 w 10021"/>
              <a:gd name="connsiteY0" fmla="*/ 10020 h 10217"/>
              <a:gd name="connsiteX1" fmla="*/ 1304 w 10021"/>
              <a:gd name="connsiteY1" fmla="*/ 10217 h 10217"/>
              <a:gd name="connsiteX2" fmla="*/ 1390 w 10021"/>
              <a:gd name="connsiteY2" fmla="*/ 8097 h 10217"/>
              <a:gd name="connsiteX3" fmla="*/ 1390 w 10021"/>
              <a:gd name="connsiteY3" fmla="*/ 2040 h 10217"/>
              <a:gd name="connsiteX4" fmla="*/ 1468 w 10021"/>
              <a:gd name="connsiteY4" fmla="*/ 69 h 10217"/>
              <a:gd name="connsiteX5" fmla="*/ 10021 w 10021"/>
              <a:gd name="connsiteY5" fmla="*/ 0 h 10217"/>
              <a:gd name="connsiteX0" fmla="*/ 3 w 10021"/>
              <a:gd name="connsiteY0" fmla="*/ 10020 h 10020"/>
              <a:gd name="connsiteX1" fmla="*/ 1304 w 10021"/>
              <a:gd name="connsiteY1" fmla="*/ 9996 h 10020"/>
              <a:gd name="connsiteX2" fmla="*/ 1390 w 10021"/>
              <a:gd name="connsiteY2" fmla="*/ 8097 h 10020"/>
              <a:gd name="connsiteX3" fmla="*/ 1390 w 10021"/>
              <a:gd name="connsiteY3" fmla="*/ 2040 h 10020"/>
              <a:gd name="connsiteX4" fmla="*/ 1468 w 10021"/>
              <a:gd name="connsiteY4" fmla="*/ 69 h 10020"/>
              <a:gd name="connsiteX5" fmla="*/ 10021 w 10021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4"/>
              <a:gd name="connsiteX1" fmla="*/ 1301 w 10018"/>
              <a:gd name="connsiteY1" fmla="*/ 9996 h 10064"/>
              <a:gd name="connsiteX2" fmla="*/ 1387 w 10018"/>
              <a:gd name="connsiteY2" fmla="*/ 8097 h 10064"/>
              <a:gd name="connsiteX3" fmla="*/ 1387 w 10018"/>
              <a:gd name="connsiteY3" fmla="*/ 2040 h 10064"/>
              <a:gd name="connsiteX4" fmla="*/ 1465 w 10018"/>
              <a:gd name="connsiteY4" fmla="*/ 69 h 10064"/>
              <a:gd name="connsiteX5" fmla="*/ 10018 w 10018"/>
              <a:gd name="connsiteY5" fmla="*/ 0 h 10064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47"/>
              <a:gd name="connsiteX1" fmla="*/ 1301 w 10018"/>
              <a:gd name="connsiteY1" fmla="*/ 9996 h 10047"/>
              <a:gd name="connsiteX2" fmla="*/ 1387 w 10018"/>
              <a:gd name="connsiteY2" fmla="*/ 8097 h 10047"/>
              <a:gd name="connsiteX3" fmla="*/ 1387 w 10018"/>
              <a:gd name="connsiteY3" fmla="*/ 2040 h 10047"/>
              <a:gd name="connsiteX4" fmla="*/ 1465 w 10018"/>
              <a:gd name="connsiteY4" fmla="*/ 69 h 10047"/>
              <a:gd name="connsiteX5" fmla="*/ 10018 w 10018"/>
              <a:gd name="connsiteY5" fmla="*/ 0 h 10047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68"/>
              <a:gd name="connsiteX1" fmla="*/ 1301 w 10018"/>
              <a:gd name="connsiteY1" fmla="*/ 9996 h 10068"/>
              <a:gd name="connsiteX2" fmla="*/ 1387 w 10018"/>
              <a:gd name="connsiteY2" fmla="*/ 8097 h 10068"/>
              <a:gd name="connsiteX3" fmla="*/ 1387 w 10018"/>
              <a:gd name="connsiteY3" fmla="*/ 2040 h 10068"/>
              <a:gd name="connsiteX4" fmla="*/ 1465 w 10018"/>
              <a:gd name="connsiteY4" fmla="*/ 69 h 10068"/>
              <a:gd name="connsiteX5" fmla="*/ 10018 w 10018"/>
              <a:gd name="connsiteY5" fmla="*/ 0 h 10068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  <a:gd name="connsiteX0" fmla="*/ 0 w 10018"/>
              <a:gd name="connsiteY0" fmla="*/ 10020 h 10020"/>
              <a:gd name="connsiteX1" fmla="*/ 1301 w 10018"/>
              <a:gd name="connsiteY1" fmla="*/ 9996 h 10020"/>
              <a:gd name="connsiteX2" fmla="*/ 1387 w 10018"/>
              <a:gd name="connsiteY2" fmla="*/ 8097 h 10020"/>
              <a:gd name="connsiteX3" fmla="*/ 1387 w 10018"/>
              <a:gd name="connsiteY3" fmla="*/ 2040 h 10020"/>
              <a:gd name="connsiteX4" fmla="*/ 1465 w 10018"/>
              <a:gd name="connsiteY4" fmla="*/ 69 h 10020"/>
              <a:gd name="connsiteX5" fmla="*/ 10018 w 10018"/>
              <a:gd name="connsiteY5" fmla="*/ 0 h 10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18" h="10020">
                <a:moveTo>
                  <a:pt x="0" y="10020"/>
                </a:moveTo>
                <a:cubicBezTo>
                  <a:pt x="522" y="10020"/>
                  <a:pt x="1266" y="9996"/>
                  <a:pt x="1301" y="9996"/>
                </a:cubicBezTo>
                <a:cubicBezTo>
                  <a:pt x="1344" y="9996"/>
                  <a:pt x="1387" y="9224"/>
                  <a:pt x="1387" y="8097"/>
                </a:cubicBezTo>
                <a:lnTo>
                  <a:pt x="1387" y="2040"/>
                </a:lnTo>
                <a:cubicBezTo>
                  <a:pt x="1387" y="913"/>
                  <a:pt x="1424" y="69"/>
                  <a:pt x="1465" y="69"/>
                </a:cubicBezTo>
                <a:lnTo>
                  <a:pt x="10018" y="0"/>
                </a:lnTo>
              </a:path>
            </a:pathLst>
          </a:custGeom>
          <a:noFill/>
          <a:ln w="12700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33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6935788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266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34203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19250" y="1582739"/>
            <a:ext cx="3312790" cy="40782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Platshållare för diagram 7"/>
          <p:cNvSpPr>
            <a:spLocks noGrp="1"/>
          </p:cNvSpPr>
          <p:nvPr>
            <p:ph type="chart" sz="quarter" idx="13"/>
          </p:nvPr>
        </p:nvSpPr>
        <p:spPr>
          <a:xfrm>
            <a:off x="5226050" y="1582740"/>
            <a:ext cx="3328988" cy="4078286"/>
          </a:xfr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14957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52260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1619250" y="1582739"/>
            <a:ext cx="3328988" cy="407828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369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-10639" y="1582739"/>
            <a:ext cx="9208426" cy="4713858"/>
          </a:xfrm>
          <a:custGeom>
            <a:avLst/>
            <a:gdLst>
              <a:gd name="connsiteX0" fmla="*/ 708568 w 9144000"/>
              <a:gd name="connsiteY0" fmla="*/ 0 h 4251325"/>
              <a:gd name="connsiteX1" fmla="*/ 9144000 w 9144000"/>
              <a:gd name="connsiteY1" fmla="*/ 0 h 4251325"/>
              <a:gd name="connsiteX2" fmla="*/ 9144000 w 9144000"/>
              <a:gd name="connsiteY2" fmla="*/ 0 h 4251325"/>
              <a:gd name="connsiteX3" fmla="*/ 9144000 w 9144000"/>
              <a:gd name="connsiteY3" fmla="*/ 3542757 h 4251325"/>
              <a:gd name="connsiteX4" fmla="*/ 8435432 w 9144000"/>
              <a:gd name="connsiteY4" fmla="*/ 4251325 h 4251325"/>
              <a:gd name="connsiteX5" fmla="*/ 0 w 9144000"/>
              <a:gd name="connsiteY5" fmla="*/ 4251325 h 4251325"/>
              <a:gd name="connsiteX6" fmla="*/ 0 w 9144000"/>
              <a:gd name="connsiteY6" fmla="*/ 4251325 h 4251325"/>
              <a:gd name="connsiteX7" fmla="*/ 0 w 9144000"/>
              <a:gd name="connsiteY7" fmla="*/ 708568 h 4251325"/>
              <a:gd name="connsiteX8" fmla="*/ 708568 w 9144000"/>
              <a:gd name="connsiteY8" fmla="*/ 0 h 4251325"/>
              <a:gd name="connsiteX0" fmla="*/ 180030 w 9301262"/>
              <a:gd name="connsiteY0" fmla="*/ 0 h 4260850"/>
              <a:gd name="connsiteX1" fmla="*/ 9301262 w 9301262"/>
              <a:gd name="connsiteY1" fmla="*/ 9525 h 4260850"/>
              <a:gd name="connsiteX2" fmla="*/ 9301262 w 9301262"/>
              <a:gd name="connsiteY2" fmla="*/ 9525 h 4260850"/>
              <a:gd name="connsiteX3" fmla="*/ 9301262 w 9301262"/>
              <a:gd name="connsiteY3" fmla="*/ 3552282 h 4260850"/>
              <a:gd name="connsiteX4" fmla="*/ 8592694 w 9301262"/>
              <a:gd name="connsiteY4" fmla="*/ 4260850 h 4260850"/>
              <a:gd name="connsiteX5" fmla="*/ 157262 w 9301262"/>
              <a:gd name="connsiteY5" fmla="*/ 4260850 h 4260850"/>
              <a:gd name="connsiteX6" fmla="*/ 157262 w 9301262"/>
              <a:gd name="connsiteY6" fmla="*/ 4260850 h 4260850"/>
              <a:gd name="connsiteX7" fmla="*/ 157262 w 9301262"/>
              <a:gd name="connsiteY7" fmla="*/ 718093 h 4260850"/>
              <a:gd name="connsiteX8" fmla="*/ 180030 w 9301262"/>
              <a:gd name="connsiteY8" fmla="*/ 0 h 4260850"/>
              <a:gd name="connsiteX0" fmla="*/ 23406 w 9144638"/>
              <a:gd name="connsiteY0" fmla="*/ 0 h 4260850"/>
              <a:gd name="connsiteX1" fmla="*/ 9144638 w 9144638"/>
              <a:gd name="connsiteY1" fmla="*/ 9525 h 4260850"/>
              <a:gd name="connsiteX2" fmla="*/ 9144638 w 9144638"/>
              <a:gd name="connsiteY2" fmla="*/ 9525 h 4260850"/>
              <a:gd name="connsiteX3" fmla="*/ 9144638 w 9144638"/>
              <a:gd name="connsiteY3" fmla="*/ 3552282 h 4260850"/>
              <a:gd name="connsiteX4" fmla="*/ 8436070 w 9144638"/>
              <a:gd name="connsiteY4" fmla="*/ 4260850 h 4260850"/>
              <a:gd name="connsiteX5" fmla="*/ 638 w 9144638"/>
              <a:gd name="connsiteY5" fmla="*/ 4260850 h 4260850"/>
              <a:gd name="connsiteX6" fmla="*/ 638 w 9144638"/>
              <a:gd name="connsiteY6" fmla="*/ 4260850 h 4260850"/>
              <a:gd name="connsiteX7" fmla="*/ 638 w 9144638"/>
              <a:gd name="connsiteY7" fmla="*/ 718093 h 4260850"/>
              <a:gd name="connsiteX8" fmla="*/ 23406 w 9144638"/>
              <a:gd name="connsiteY8" fmla="*/ 0 h 4260850"/>
              <a:gd name="connsiteX0" fmla="*/ 11705 w 9161512"/>
              <a:gd name="connsiteY0" fmla="*/ 9525 h 4251325"/>
              <a:gd name="connsiteX1" fmla="*/ 9161512 w 9161512"/>
              <a:gd name="connsiteY1" fmla="*/ 0 h 4251325"/>
              <a:gd name="connsiteX2" fmla="*/ 9161512 w 9161512"/>
              <a:gd name="connsiteY2" fmla="*/ 0 h 4251325"/>
              <a:gd name="connsiteX3" fmla="*/ 9161512 w 9161512"/>
              <a:gd name="connsiteY3" fmla="*/ 3542757 h 4251325"/>
              <a:gd name="connsiteX4" fmla="*/ 8452944 w 9161512"/>
              <a:gd name="connsiteY4" fmla="*/ 4251325 h 4251325"/>
              <a:gd name="connsiteX5" fmla="*/ 17512 w 9161512"/>
              <a:gd name="connsiteY5" fmla="*/ 4251325 h 4251325"/>
              <a:gd name="connsiteX6" fmla="*/ 17512 w 9161512"/>
              <a:gd name="connsiteY6" fmla="*/ 4251325 h 4251325"/>
              <a:gd name="connsiteX7" fmla="*/ 17512 w 9161512"/>
              <a:gd name="connsiteY7" fmla="*/ 708568 h 4251325"/>
              <a:gd name="connsiteX8" fmla="*/ 11705 w 9161512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8441308 w 9149876"/>
              <a:gd name="connsiteY4" fmla="*/ 42513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1325"/>
              <a:gd name="connsiteX1" fmla="*/ 9149876 w 9149876"/>
              <a:gd name="connsiteY1" fmla="*/ 0 h 4251325"/>
              <a:gd name="connsiteX2" fmla="*/ 9149876 w 9149876"/>
              <a:gd name="connsiteY2" fmla="*/ 0 h 4251325"/>
              <a:gd name="connsiteX3" fmla="*/ 9149876 w 9149876"/>
              <a:gd name="connsiteY3" fmla="*/ 3542757 h 4251325"/>
              <a:gd name="connsiteX4" fmla="*/ 1316608 w 9149876"/>
              <a:gd name="connsiteY4" fmla="*/ 3946525 h 4251325"/>
              <a:gd name="connsiteX5" fmla="*/ 5876 w 9149876"/>
              <a:gd name="connsiteY5" fmla="*/ 4251325 h 4251325"/>
              <a:gd name="connsiteX6" fmla="*/ 5876 w 9149876"/>
              <a:gd name="connsiteY6" fmla="*/ 4251325 h 4251325"/>
              <a:gd name="connsiteX7" fmla="*/ 5876 w 9149876"/>
              <a:gd name="connsiteY7" fmla="*/ 708568 h 4251325"/>
              <a:gd name="connsiteX8" fmla="*/ 69 w 9149876"/>
              <a:gd name="connsiteY8" fmla="*/ 9525 h 425132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542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895182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9 w 9149876"/>
              <a:gd name="connsiteY0" fmla="*/ 9525 h 4257675"/>
              <a:gd name="connsiteX1" fmla="*/ 9149876 w 9149876"/>
              <a:gd name="connsiteY1" fmla="*/ 0 h 4257675"/>
              <a:gd name="connsiteX2" fmla="*/ 9149876 w 9149876"/>
              <a:gd name="connsiteY2" fmla="*/ 0 h 4257675"/>
              <a:gd name="connsiteX3" fmla="*/ 9149876 w 9149876"/>
              <a:gd name="connsiteY3" fmla="*/ 3923757 h 4257675"/>
              <a:gd name="connsiteX4" fmla="*/ 1316608 w 9149876"/>
              <a:gd name="connsiteY4" fmla="*/ 3946525 h 4257675"/>
              <a:gd name="connsiteX5" fmla="*/ 1177451 w 9149876"/>
              <a:gd name="connsiteY5" fmla="*/ 4257675 h 4257675"/>
              <a:gd name="connsiteX6" fmla="*/ 5876 w 9149876"/>
              <a:gd name="connsiteY6" fmla="*/ 4251325 h 4257675"/>
              <a:gd name="connsiteX7" fmla="*/ 5876 w 9149876"/>
              <a:gd name="connsiteY7" fmla="*/ 4251325 h 4257675"/>
              <a:gd name="connsiteX8" fmla="*/ 5876 w 9149876"/>
              <a:gd name="connsiteY8" fmla="*/ 708568 h 4257675"/>
              <a:gd name="connsiteX9" fmla="*/ 69 w 9149876"/>
              <a:gd name="connsiteY9" fmla="*/ 9525 h 42576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23432 w 9156700"/>
              <a:gd name="connsiteY4" fmla="*/ 39465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84275 w 9156700"/>
              <a:gd name="connsiteY5" fmla="*/ 425767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12700 w 9156700"/>
              <a:gd name="connsiteY6" fmla="*/ 4251325 h 4270375"/>
              <a:gd name="connsiteX7" fmla="*/ 0 w 9156700"/>
              <a:gd name="connsiteY7" fmla="*/ 4270375 h 4270375"/>
              <a:gd name="connsiteX8" fmla="*/ 12700 w 9156700"/>
              <a:gd name="connsiteY8" fmla="*/ 708568 h 4270375"/>
              <a:gd name="connsiteX9" fmla="*/ 6893 w 9156700"/>
              <a:gd name="connsiteY9" fmla="*/ 9525 h 4270375"/>
              <a:gd name="connsiteX0" fmla="*/ 6893 w 9156700"/>
              <a:gd name="connsiteY0" fmla="*/ 9525 h 4270375"/>
              <a:gd name="connsiteX1" fmla="*/ 9156700 w 9156700"/>
              <a:gd name="connsiteY1" fmla="*/ 0 h 4270375"/>
              <a:gd name="connsiteX2" fmla="*/ 9156700 w 9156700"/>
              <a:gd name="connsiteY2" fmla="*/ 0 h 4270375"/>
              <a:gd name="connsiteX3" fmla="*/ 9156700 w 9156700"/>
              <a:gd name="connsiteY3" fmla="*/ 3923757 h 4270375"/>
              <a:gd name="connsiteX4" fmla="*/ 1342482 w 9156700"/>
              <a:gd name="connsiteY4" fmla="*/ 3908425 h 4270375"/>
              <a:gd name="connsiteX5" fmla="*/ 1190625 w 9156700"/>
              <a:gd name="connsiteY5" fmla="*/ 4264025 h 4270375"/>
              <a:gd name="connsiteX6" fmla="*/ 0 w 9156700"/>
              <a:gd name="connsiteY6" fmla="*/ 4270375 h 4270375"/>
              <a:gd name="connsiteX7" fmla="*/ 12700 w 9156700"/>
              <a:gd name="connsiteY7" fmla="*/ 708568 h 4270375"/>
              <a:gd name="connsiteX8" fmla="*/ 6893 w 9156700"/>
              <a:gd name="connsiteY8" fmla="*/ 9525 h 427037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084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64025"/>
              <a:gd name="connsiteX1" fmla="*/ 9156700 w 9156700"/>
              <a:gd name="connsiteY1" fmla="*/ 0 h 4264025"/>
              <a:gd name="connsiteX2" fmla="*/ 9156700 w 9156700"/>
              <a:gd name="connsiteY2" fmla="*/ 0 h 4264025"/>
              <a:gd name="connsiteX3" fmla="*/ 9156700 w 9156700"/>
              <a:gd name="connsiteY3" fmla="*/ 3923757 h 4264025"/>
              <a:gd name="connsiteX4" fmla="*/ 1342482 w 9156700"/>
              <a:gd name="connsiteY4" fmla="*/ 3921125 h 4264025"/>
              <a:gd name="connsiteX5" fmla="*/ 1190625 w 9156700"/>
              <a:gd name="connsiteY5" fmla="*/ 4264025 h 4264025"/>
              <a:gd name="connsiteX6" fmla="*/ 0 w 9156700"/>
              <a:gd name="connsiteY6" fmla="*/ 4257675 h 4264025"/>
              <a:gd name="connsiteX7" fmla="*/ 12700 w 9156700"/>
              <a:gd name="connsiteY7" fmla="*/ 708568 h 4264025"/>
              <a:gd name="connsiteX8" fmla="*/ 6893 w 9156700"/>
              <a:gd name="connsiteY8" fmla="*/ 9525 h 4264025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57675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13243 w 9163050"/>
              <a:gd name="connsiteY0" fmla="*/ 9525 h 4295946"/>
              <a:gd name="connsiteX1" fmla="*/ 9163050 w 9163050"/>
              <a:gd name="connsiteY1" fmla="*/ 0 h 4295946"/>
              <a:gd name="connsiteX2" fmla="*/ 9163050 w 9163050"/>
              <a:gd name="connsiteY2" fmla="*/ 0 h 4295946"/>
              <a:gd name="connsiteX3" fmla="*/ 9163050 w 9163050"/>
              <a:gd name="connsiteY3" fmla="*/ 3923757 h 4295946"/>
              <a:gd name="connsiteX4" fmla="*/ 1348832 w 9163050"/>
              <a:gd name="connsiteY4" fmla="*/ 3921125 h 4295946"/>
              <a:gd name="connsiteX5" fmla="*/ 1209675 w 9163050"/>
              <a:gd name="connsiteY5" fmla="*/ 4283160 h 4295946"/>
              <a:gd name="connsiteX6" fmla="*/ 0 w 9163050"/>
              <a:gd name="connsiteY6" fmla="*/ 4295946 h 4295946"/>
              <a:gd name="connsiteX7" fmla="*/ 19050 w 9163050"/>
              <a:gd name="connsiteY7" fmla="*/ 708568 h 4295946"/>
              <a:gd name="connsiteX8" fmla="*/ 13243 w 9163050"/>
              <a:gd name="connsiteY8" fmla="*/ 9525 h 4295946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1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83160"/>
              <a:gd name="connsiteX1" fmla="*/ 9156700 w 9156700"/>
              <a:gd name="connsiteY1" fmla="*/ 0 h 4283160"/>
              <a:gd name="connsiteX2" fmla="*/ 9156700 w 9156700"/>
              <a:gd name="connsiteY2" fmla="*/ 0 h 4283160"/>
              <a:gd name="connsiteX3" fmla="*/ 9156700 w 9156700"/>
              <a:gd name="connsiteY3" fmla="*/ 3923757 h 4283160"/>
              <a:gd name="connsiteX4" fmla="*/ 1342482 w 9156700"/>
              <a:gd name="connsiteY4" fmla="*/ 3921125 h 4283160"/>
              <a:gd name="connsiteX5" fmla="*/ 1203325 w 9156700"/>
              <a:gd name="connsiteY5" fmla="*/ 4283160 h 4283160"/>
              <a:gd name="connsiteX6" fmla="*/ 0 w 9156700"/>
              <a:gd name="connsiteY6" fmla="*/ 4276812 h 4283160"/>
              <a:gd name="connsiteX7" fmla="*/ 12700 w 9156700"/>
              <a:gd name="connsiteY7" fmla="*/ 708568 h 4283160"/>
              <a:gd name="connsiteX8" fmla="*/ 6893 w 9156700"/>
              <a:gd name="connsiteY8" fmla="*/ 9525 h 4283160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21125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30693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40261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9971"/>
              <a:gd name="connsiteX1" fmla="*/ 9156700 w 9156700"/>
              <a:gd name="connsiteY1" fmla="*/ 0 h 4279971"/>
              <a:gd name="connsiteX2" fmla="*/ 9156700 w 9156700"/>
              <a:gd name="connsiteY2" fmla="*/ 0 h 4279971"/>
              <a:gd name="connsiteX3" fmla="*/ 9156700 w 9156700"/>
              <a:gd name="connsiteY3" fmla="*/ 3923757 h 4279971"/>
              <a:gd name="connsiteX4" fmla="*/ 1342482 w 9156700"/>
              <a:gd name="connsiteY4" fmla="*/ 3959604 h 4279971"/>
              <a:gd name="connsiteX5" fmla="*/ 1203325 w 9156700"/>
              <a:gd name="connsiteY5" fmla="*/ 4279971 h 4279971"/>
              <a:gd name="connsiteX6" fmla="*/ 0 w 9156700"/>
              <a:gd name="connsiteY6" fmla="*/ 4276812 h 4279971"/>
              <a:gd name="connsiteX7" fmla="*/ 12700 w 9156700"/>
              <a:gd name="connsiteY7" fmla="*/ 708568 h 4279971"/>
              <a:gd name="connsiteX8" fmla="*/ 6893 w 9156700"/>
              <a:gd name="connsiteY8" fmla="*/ 9525 h 4279971"/>
              <a:gd name="connsiteX0" fmla="*/ 6893 w 9156700"/>
              <a:gd name="connsiteY0" fmla="*/ 9525 h 4276812"/>
              <a:gd name="connsiteX1" fmla="*/ 9156700 w 9156700"/>
              <a:gd name="connsiteY1" fmla="*/ 0 h 4276812"/>
              <a:gd name="connsiteX2" fmla="*/ 9156700 w 9156700"/>
              <a:gd name="connsiteY2" fmla="*/ 0 h 4276812"/>
              <a:gd name="connsiteX3" fmla="*/ 9156700 w 9156700"/>
              <a:gd name="connsiteY3" fmla="*/ 3923757 h 4276812"/>
              <a:gd name="connsiteX4" fmla="*/ 1342482 w 9156700"/>
              <a:gd name="connsiteY4" fmla="*/ 3959604 h 4276812"/>
              <a:gd name="connsiteX5" fmla="*/ 1203325 w 9156700"/>
              <a:gd name="connsiteY5" fmla="*/ 4267882 h 4276812"/>
              <a:gd name="connsiteX6" fmla="*/ 0 w 9156700"/>
              <a:gd name="connsiteY6" fmla="*/ 4276812 h 4276812"/>
              <a:gd name="connsiteX7" fmla="*/ 12700 w 9156700"/>
              <a:gd name="connsiteY7" fmla="*/ 708568 h 4276812"/>
              <a:gd name="connsiteX8" fmla="*/ 6893 w 9156700"/>
              <a:gd name="connsiteY8" fmla="*/ 9525 h 427681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23757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5658 w 9149876"/>
              <a:gd name="connsiteY4" fmla="*/ 3959604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69276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49876"/>
              <a:gd name="connsiteY0" fmla="*/ 9525 h 4267882"/>
              <a:gd name="connsiteX1" fmla="*/ 9149876 w 9149876"/>
              <a:gd name="connsiteY1" fmla="*/ 0 h 4267882"/>
              <a:gd name="connsiteX2" fmla="*/ 9149876 w 9149876"/>
              <a:gd name="connsiteY2" fmla="*/ 0 h 4267882"/>
              <a:gd name="connsiteX3" fmla="*/ 9149876 w 9149876"/>
              <a:gd name="connsiteY3" fmla="*/ 3957608 h 4267882"/>
              <a:gd name="connsiteX4" fmla="*/ 1338039 w 9149876"/>
              <a:gd name="connsiteY4" fmla="*/ 3954857 h 4267882"/>
              <a:gd name="connsiteX5" fmla="*/ 1196501 w 9149876"/>
              <a:gd name="connsiteY5" fmla="*/ 4267882 h 4267882"/>
              <a:gd name="connsiteX6" fmla="*/ 2701 w 9149876"/>
              <a:gd name="connsiteY6" fmla="*/ 4264722 h 4267882"/>
              <a:gd name="connsiteX7" fmla="*/ 5876 w 9149876"/>
              <a:gd name="connsiteY7" fmla="*/ 708568 h 4267882"/>
              <a:gd name="connsiteX8" fmla="*/ 69 w 9149876"/>
              <a:gd name="connsiteY8" fmla="*/ 9525 h 4267882"/>
              <a:gd name="connsiteX0" fmla="*/ 69 w 9154641"/>
              <a:gd name="connsiteY0" fmla="*/ 9525 h 4267882"/>
              <a:gd name="connsiteX1" fmla="*/ 9149876 w 9154641"/>
              <a:gd name="connsiteY1" fmla="*/ 0 h 4267882"/>
              <a:gd name="connsiteX2" fmla="*/ 9149876 w 9154641"/>
              <a:gd name="connsiteY2" fmla="*/ 0 h 4267882"/>
              <a:gd name="connsiteX3" fmla="*/ 9154641 w 9154641"/>
              <a:gd name="connsiteY3" fmla="*/ 3952802 h 4267882"/>
              <a:gd name="connsiteX4" fmla="*/ 1338039 w 9154641"/>
              <a:gd name="connsiteY4" fmla="*/ 3954857 h 4267882"/>
              <a:gd name="connsiteX5" fmla="*/ 1196501 w 9154641"/>
              <a:gd name="connsiteY5" fmla="*/ 4267882 h 4267882"/>
              <a:gd name="connsiteX6" fmla="*/ 2701 w 9154641"/>
              <a:gd name="connsiteY6" fmla="*/ 4264722 h 4267882"/>
              <a:gd name="connsiteX7" fmla="*/ 5876 w 9154641"/>
              <a:gd name="connsiteY7" fmla="*/ 708568 h 4267882"/>
              <a:gd name="connsiteX8" fmla="*/ 69 w 9154641"/>
              <a:gd name="connsiteY8" fmla="*/ 9525 h 4267882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9702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38039 w 9154641"/>
              <a:gd name="connsiteY4" fmla="*/ 3964559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4641"/>
              <a:gd name="connsiteY0" fmla="*/ 0 h 4277584"/>
              <a:gd name="connsiteX1" fmla="*/ 9149876 w 9154641"/>
              <a:gd name="connsiteY1" fmla="*/ 9702 h 4277584"/>
              <a:gd name="connsiteX2" fmla="*/ 9149876 w 9154641"/>
              <a:gd name="connsiteY2" fmla="*/ 89 h 4277584"/>
              <a:gd name="connsiteX3" fmla="*/ 9154641 w 9154641"/>
              <a:gd name="connsiteY3" fmla="*/ 3962504 h 4277584"/>
              <a:gd name="connsiteX4" fmla="*/ 1350697 w 9154641"/>
              <a:gd name="connsiteY4" fmla="*/ 3951741 h 4277584"/>
              <a:gd name="connsiteX5" fmla="*/ 1196501 w 9154641"/>
              <a:gd name="connsiteY5" fmla="*/ 4277584 h 4277584"/>
              <a:gd name="connsiteX6" fmla="*/ 2701 w 9154641"/>
              <a:gd name="connsiteY6" fmla="*/ 4274424 h 4277584"/>
              <a:gd name="connsiteX7" fmla="*/ 5876 w 9154641"/>
              <a:gd name="connsiteY7" fmla="*/ 718270 h 4277584"/>
              <a:gd name="connsiteX8" fmla="*/ 69 w 9154641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174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52890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4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0600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41204 w 9150032"/>
              <a:gd name="connsiteY4" fmla="*/ 3967847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5431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19650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63015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2555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5069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4357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36457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4 w 9150032"/>
              <a:gd name="connsiteY4" fmla="*/ 3958183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19844 w 9150032"/>
              <a:gd name="connsiteY4" fmla="*/ 3967847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7584"/>
              <a:gd name="connsiteX1" fmla="*/ 9149876 w 9150032"/>
              <a:gd name="connsiteY1" fmla="*/ 9702 h 4277584"/>
              <a:gd name="connsiteX2" fmla="*/ 9149876 w 9150032"/>
              <a:gd name="connsiteY2" fmla="*/ 89 h 4277584"/>
              <a:gd name="connsiteX3" fmla="*/ 9141983 w 9150032"/>
              <a:gd name="connsiteY3" fmla="*/ 3960138 h 4277584"/>
              <a:gd name="connsiteX4" fmla="*/ 1326965 w 9150032"/>
              <a:gd name="connsiteY4" fmla="*/ 3960599 h 4277584"/>
              <a:gd name="connsiteX5" fmla="*/ 1203621 w 9150032"/>
              <a:gd name="connsiteY5" fmla="*/ 4277584 h 4277584"/>
              <a:gd name="connsiteX6" fmla="*/ 2701 w 9150032"/>
              <a:gd name="connsiteY6" fmla="*/ 4274424 h 4277584"/>
              <a:gd name="connsiteX7" fmla="*/ 5876 w 9150032"/>
              <a:gd name="connsiteY7" fmla="*/ 718270 h 4277584"/>
              <a:gd name="connsiteX8" fmla="*/ 69 w 9150032"/>
              <a:gd name="connsiteY8" fmla="*/ 0 h 4277584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0741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5168"/>
              <a:gd name="connsiteX1" fmla="*/ 9149876 w 9150032"/>
              <a:gd name="connsiteY1" fmla="*/ 9702 h 4275168"/>
              <a:gd name="connsiteX2" fmla="*/ 9149876 w 9150032"/>
              <a:gd name="connsiteY2" fmla="*/ 89 h 4275168"/>
              <a:gd name="connsiteX3" fmla="*/ 9141983 w 9150032"/>
              <a:gd name="connsiteY3" fmla="*/ 3960138 h 4275168"/>
              <a:gd name="connsiteX4" fmla="*/ 1326965 w 9150032"/>
              <a:gd name="connsiteY4" fmla="*/ 3960599 h 4275168"/>
              <a:gd name="connsiteX5" fmla="*/ 1213115 w 9150032"/>
              <a:gd name="connsiteY5" fmla="*/ 4275168 h 4275168"/>
              <a:gd name="connsiteX6" fmla="*/ 2701 w 9150032"/>
              <a:gd name="connsiteY6" fmla="*/ 4274424 h 4275168"/>
              <a:gd name="connsiteX7" fmla="*/ 5876 w 9150032"/>
              <a:gd name="connsiteY7" fmla="*/ 718270 h 4275168"/>
              <a:gd name="connsiteX8" fmla="*/ 69 w 9150032"/>
              <a:gd name="connsiteY8" fmla="*/ 0 h 4275168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3115 w 9150032"/>
              <a:gd name="connsiteY5" fmla="*/ 4275168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0742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4831"/>
              <a:gd name="connsiteX1" fmla="*/ 9149876 w 9150032"/>
              <a:gd name="connsiteY1" fmla="*/ 9702 h 4284831"/>
              <a:gd name="connsiteX2" fmla="*/ 9149876 w 9150032"/>
              <a:gd name="connsiteY2" fmla="*/ 89 h 4284831"/>
              <a:gd name="connsiteX3" fmla="*/ 9141983 w 9150032"/>
              <a:gd name="connsiteY3" fmla="*/ 3960138 h 4284831"/>
              <a:gd name="connsiteX4" fmla="*/ 1326965 w 9150032"/>
              <a:gd name="connsiteY4" fmla="*/ 3960599 h 4284831"/>
              <a:gd name="connsiteX5" fmla="*/ 1210742 w 9150032"/>
              <a:gd name="connsiteY5" fmla="*/ 4284831 h 4284831"/>
              <a:gd name="connsiteX6" fmla="*/ 2701 w 9150032"/>
              <a:gd name="connsiteY6" fmla="*/ 4279257 h 4284831"/>
              <a:gd name="connsiteX7" fmla="*/ 5876 w 9150032"/>
              <a:gd name="connsiteY7" fmla="*/ 718270 h 4284831"/>
              <a:gd name="connsiteX8" fmla="*/ 69 w 9150032"/>
              <a:gd name="connsiteY8" fmla="*/ 0 h 4284831"/>
              <a:gd name="connsiteX0" fmla="*/ 69 w 9150032"/>
              <a:gd name="connsiteY0" fmla="*/ 0 h 4279257"/>
              <a:gd name="connsiteX1" fmla="*/ 9149876 w 9150032"/>
              <a:gd name="connsiteY1" fmla="*/ 9702 h 4279257"/>
              <a:gd name="connsiteX2" fmla="*/ 9149876 w 9150032"/>
              <a:gd name="connsiteY2" fmla="*/ 89 h 4279257"/>
              <a:gd name="connsiteX3" fmla="*/ 9141983 w 9150032"/>
              <a:gd name="connsiteY3" fmla="*/ 3960138 h 4279257"/>
              <a:gd name="connsiteX4" fmla="*/ 1326965 w 9150032"/>
              <a:gd name="connsiteY4" fmla="*/ 3960599 h 4279257"/>
              <a:gd name="connsiteX5" fmla="*/ 1210742 w 9150032"/>
              <a:gd name="connsiteY5" fmla="*/ 4277583 h 4279257"/>
              <a:gd name="connsiteX6" fmla="*/ 2701 w 9150032"/>
              <a:gd name="connsiteY6" fmla="*/ 4279257 h 4279257"/>
              <a:gd name="connsiteX7" fmla="*/ 5876 w 9150032"/>
              <a:gd name="connsiteY7" fmla="*/ 718270 h 4279257"/>
              <a:gd name="connsiteX8" fmla="*/ 69 w 9150032"/>
              <a:gd name="connsiteY8" fmla="*/ 0 h 4279257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2701 w 9150032"/>
              <a:gd name="connsiteY6" fmla="*/ 4279257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4089"/>
              <a:gd name="connsiteX1" fmla="*/ 9149876 w 9150032"/>
              <a:gd name="connsiteY1" fmla="*/ 9702 h 4284089"/>
              <a:gd name="connsiteX2" fmla="*/ 9149876 w 9150032"/>
              <a:gd name="connsiteY2" fmla="*/ 89 h 4284089"/>
              <a:gd name="connsiteX3" fmla="*/ 9141983 w 9150032"/>
              <a:gd name="connsiteY3" fmla="*/ 3960138 h 4284089"/>
              <a:gd name="connsiteX4" fmla="*/ 1326965 w 9150032"/>
              <a:gd name="connsiteY4" fmla="*/ 3960599 h 4284089"/>
              <a:gd name="connsiteX5" fmla="*/ 1213116 w 9150032"/>
              <a:gd name="connsiteY5" fmla="*/ 4282416 h 4284089"/>
              <a:gd name="connsiteX6" fmla="*/ 2701 w 9150032"/>
              <a:gd name="connsiteY6" fmla="*/ 4284089 h 4284089"/>
              <a:gd name="connsiteX7" fmla="*/ 5876 w 9150032"/>
              <a:gd name="connsiteY7" fmla="*/ 718270 h 4284089"/>
              <a:gd name="connsiteX8" fmla="*/ 69 w 9150032"/>
              <a:gd name="connsiteY8" fmla="*/ 0 h 4284089"/>
              <a:gd name="connsiteX0" fmla="*/ 69 w 9150032"/>
              <a:gd name="connsiteY0" fmla="*/ 0 h 4282416"/>
              <a:gd name="connsiteX1" fmla="*/ 9149876 w 9150032"/>
              <a:gd name="connsiteY1" fmla="*/ 9702 h 4282416"/>
              <a:gd name="connsiteX2" fmla="*/ 9149876 w 9150032"/>
              <a:gd name="connsiteY2" fmla="*/ 89 h 4282416"/>
              <a:gd name="connsiteX3" fmla="*/ 9141983 w 9150032"/>
              <a:gd name="connsiteY3" fmla="*/ 3960138 h 4282416"/>
              <a:gd name="connsiteX4" fmla="*/ 1326965 w 9150032"/>
              <a:gd name="connsiteY4" fmla="*/ 3960599 h 4282416"/>
              <a:gd name="connsiteX5" fmla="*/ 1213116 w 9150032"/>
              <a:gd name="connsiteY5" fmla="*/ 4282416 h 4282416"/>
              <a:gd name="connsiteX6" fmla="*/ 5075 w 9150032"/>
              <a:gd name="connsiteY6" fmla="*/ 4281672 h 4282416"/>
              <a:gd name="connsiteX7" fmla="*/ 5876 w 9150032"/>
              <a:gd name="connsiteY7" fmla="*/ 718270 h 4282416"/>
              <a:gd name="connsiteX8" fmla="*/ 69 w 9150032"/>
              <a:gd name="connsiteY8" fmla="*/ 0 h 4282416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5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31713 w 9150032"/>
              <a:gd name="connsiteY4" fmla="*/ 3960599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2219 w 9150032"/>
              <a:gd name="connsiteY4" fmla="*/ 3970263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9340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32"/>
              <a:gd name="connsiteY0" fmla="*/ 0 h 4281672"/>
              <a:gd name="connsiteX1" fmla="*/ 9149876 w 9150032"/>
              <a:gd name="connsiteY1" fmla="*/ 9702 h 4281672"/>
              <a:gd name="connsiteX2" fmla="*/ 9149876 w 9150032"/>
              <a:gd name="connsiteY2" fmla="*/ 89 h 4281672"/>
              <a:gd name="connsiteX3" fmla="*/ 9141983 w 9150032"/>
              <a:gd name="connsiteY3" fmla="*/ 3960138 h 4281672"/>
              <a:gd name="connsiteX4" fmla="*/ 1326967 w 9150032"/>
              <a:gd name="connsiteY4" fmla="*/ 3965430 h 4281672"/>
              <a:gd name="connsiteX5" fmla="*/ 1213117 w 9150032"/>
              <a:gd name="connsiteY5" fmla="*/ 4280000 h 4281672"/>
              <a:gd name="connsiteX6" fmla="*/ 5075 w 9150032"/>
              <a:gd name="connsiteY6" fmla="*/ 4281672 h 4281672"/>
              <a:gd name="connsiteX7" fmla="*/ 5876 w 9150032"/>
              <a:gd name="connsiteY7" fmla="*/ 718270 h 4281672"/>
              <a:gd name="connsiteX8" fmla="*/ 69 w 9150032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26967 w 9150006"/>
              <a:gd name="connsiteY4" fmla="*/ 3965430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31714 w 9150006"/>
              <a:gd name="connsiteY4" fmla="*/ 3963015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13117 w 9150006"/>
              <a:gd name="connsiteY5" fmla="*/ 4280000 h 4281672"/>
              <a:gd name="connsiteX6" fmla="*/ 5075 w 9150006"/>
              <a:gd name="connsiteY6" fmla="*/ 4281672 h 4281672"/>
              <a:gd name="connsiteX7" fmla="*/ 5876 w 9150006"/>
              <a:gd name="connsiteY7" fmla="*/ 718270 h 4281672"/>
              <a:gd name="connsiteX8" fmla="*/ 69 w 9150006"/>
              <a:gd name="connsiteY8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3866 w 9150006"/>
              <a:gd name="connsiteY5" fmla="*/ 4009885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05053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13117 w 9150006"/>
              <a:gd name="connsiteY6" fmla="*/ 4280000 h 4281672"/>
              <a:gd name="connsiteX7" fmla="*/ 5075 w 9150006"/>
              <a:gd name="connsiteY7" fmla="*/ 4281672 h 4281672"/>
              <a:gd name="connsiteX8" fmla="*/ 5876 w 9150006"/>
              <a:gd name="connsiteY8" fmla="*/ 718270 h 4281672"/>
              <a:gd name="connsiteX9" fmla="*/ 69 w 9150006"/>
              <a:gd name="connsiteY9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6239 w 9150006"/>
              <a:gd name="connsiteY5" fmla="*/ 4014718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17134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6 w 9150006"/>
              <a:gd name="connsiteY5" fmla="*/ 4007470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10420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6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5733 w 9150006"/>
              <a:gd name="connsiteY5" fmla="*/ 4005054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3360 w 9150006"/>
              <a:gd name="connsiteY5" fmla="*/ 4002638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70987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69 w 9150006"/>
              <a:gd name="connsiteY0" fmla="*/ 0 h 4281672"/>
              <a:gd name="connsiteX1" fmla="*/ 9149876 w 9150006"/>
              <a:gd name="connsiteY1" fmla="*/ 9702 h 4281672"/>
              <a:gd name="connsiteX2" fmla="*/ 9149876 w 9150006"/>
              <a:gd name="connsiteY2" fmla="*/ 89 h 4281672"/>
              <a:gd name="connsiteX3" fmla="*/ 9139610 w 9150006"/>
              <a:gd name="connsiteY3" fmla="*/ 3967387 h 4281672"/>
              <a:gd name="connsiteX4" fmla="*/ 1343580 w 9150006"/>
              <a:gd name="connsiteY4" fmla="*/ 3963016 h 4281672"/>
              <a:gd name="connsiteX5" fmla="*/ 1268613 w 9150006"/>
              <a:gd name="connsiteY5" fmla="*/ 4009885 h 4281672"/>
              <a:gd name="connsiteX6" fmla="*/ 1261493 w 9150006"/>
              <a:gd name="connsiteY6" fmla="*/ 4220084 h 4281672"/>
              <a:gd name="connsiteX7" fmla="*/ 1213117 w 9150006"/>
              <a:gd name="connsiteY7" fmla="*/ 4280000 h 4281672"/>
              <a:gd name="connsiteX8" fmla="*/ 5075 w 9150006"/>
              <a:gd name="connsiteY8" fmla="*/ 4281672 h 4281672"/>
              <a:gd name="connsiteX9" fmla="*/ 5876 w 9150006"/>
              <a:gd name="connsiteY9" fmla="*/ 718270 h 4281672"/>
              <a:gd name="connsiteX10" fmla="*/ 69 w 9150006"/>
              <a:gd name="connsiteY10" fmla="*/ 0 h 4281672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213854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80000"/>
              <a:gd name="connsiteX1" fmla="*/ 9150613 w 9152201"/>
              <a:gd name="connsiteY1" fmla="*/ 9702 h 4280000"/>
              <a:gd name="connsiteX2" fmla="*/ 9150613 w 9152201"/>
              <a:gd name="connsiteY2" fmla="*/ 89 h 4280000"/>
              <a:gd name="connsiteX3" fmla="*/ 9140347 w 9152201"/>
              <a:gd name="connsiteY3" fmla="*/ 3967387 h 4280000"/>
              <a:gd name="connsiteX4" fmla="*/ 1344317 w 9152201"/>
              <a:gd name="connsiteY4" fmla="*/ 3963016 h 4280000"/>
              <a:gd name="connsiteX5" fmla="*/ 1269350 w 9152201"/>
              <a:gd name="connsiteY5" fmla="*/ 4009885 h 4280000"/>
              <a:gd name="connsiteX6" fmla="*/ 1262230 w 9152201"/>
              <a:gd name="connsiteY6" fmla="*/ 4220084 h 4280000"/>
              <a:gd name="connsiteX7" fmla="*/ 1196100 w 9152201"/>
              <a:gd name="connsiteY7" fmla="*/ 4280000 h 4280000"/>
              <a:gd name="connsiteX8" fmla="*/ 4376 w 9152201"/>
              <a:gd name="connsiteY8" fmla="*/ 4265541 h 4280000"/>
              <a:gd name="connsiteX9" fmla="*/ 6613 w 9152201"/>
              <a:gd name="connsiteY9" fmla="*/ 718270 h 4280000"/>
              <a:gd name="connsiteX10" fmla="*/ 806 w 9152201"/>
              <a:gd name="connsiteY10" fmla="*/ 0 h 4280000"/>
              <a:gd name="connsiteX0" fmla="*/ 806 w 9152201"/>
              <a:gd name="connsiteY0" fmla="*/ 0 h 4265541"/>
              <a:gd name="connsiteX1" fmla="*/ 9150613 w 9152201"/>
              <a:gd name="connsiteY1" fmla="*/ 9702 h 4265541"/>
              <a:gd name="connsiteX2" fmla="*/ 9150613 w 9152201"/>
              <a:gd name="connsiteY2" fmla="*/ 89 h 4265541"/>
              <a:gd name="connsiteX3" fmla="*/ 9140347 w 9152201"/>
              <a:gd name="connsiteY3" fmla="*/ 3967387 h 4265541"/>
              <a:gd name="connsiteX4" fmla="*/ 1344317 w 9152201"/>
              <a:gd name="connsiteY4" fmla="*/ 3963016 h 4265541"/>
              <a:gd name="connsiteX5" fmla="*/ 1269350 w 9152201"/>
              <a:gd name="connsiteY5" fmla="*/ 4009885 h 4265541"/>
              <a:gd name="connsiteX6" fmla="*/ 1262230 w 9152201"/>
              <a:gd name="connsiteY6" fmla="*/ 4220084 h 4265541"/>
              <a:gd name="connsiteX7" fmla="*/ 1196100 w 9152201"/>
              <a:gd name="connsiteY7" fmla="*/ 4258492 h 4265541"/>
              <a:gd name="connsiteX8" fmla="*/ 4376 w 9152201"/>
              <a:gd name="connsiteY8" fmla="*/ 4265541 h 4265541"/>
              <a:gd name="connsiteX9" fmla="*/ 6613 w 9152201"/>
              <a:gd name="connsiteY9" fmla="*/ 718270 h 4265541"/>
              <a:gd name="connsiteX10" fmla="*/ 806 w 9152201"/>
              <a:gd name="connsiteY10" fmla="*/ 0 h 4265541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75580"/>
              <a:gd name="connsiteX1" fmla="*/ 9150613 w 9152201"/>
              <a:gd name="connsiteY1" fmla="*/ 9702 h 4275580"/>
              <a:gd name="connsiteX2" fmla="*/ 9150613 w 9152201"/>
              <a:gd name="connsiteY2" fmla="*/ 89 h 4275580"/>
              <a:gd name="connsiteX3" fmla="*/ 9140347 w 9152201"/>
              <a:gd name="connsiteY3" fmla="*/ 3967387 h 4275580"/>
              <a:gd name="connsiteX4" fmla="*/ 1344317 w 9152201"/>
              <a:gd name="connsiteY4" fmla="*/ 3963016 h 4275580"/>
              <a:gd name="connsiteX5" fmla="*/ 1269350 w 9152201"/>
              <a:gd name="connsiteY5" fmla="*/ 4009885 h 4275580"/>
              <a:gd name="connsiteX6" fmla="*/ 1262230 w 9152201"/>
              <a:gd name="connsiteY6" fmla="*/ 4220084 h 4275580"/>
              <a:gd name="connsiteX7" fmla="*/ 1173736 w 9152201"/>
              <a:gd name="connsiteY7" fmla="*/ 4268653 h 4275580"/>
              <a:gd name="connsiteX8" fmla="*/ 4376 w 9152201"/>
              <a:gd name="connsiteY8" fmla="*/ 4265541 h 4275580"/>
              <a:gd name="connsiteX9" fmla="*/ 6613 w 9152201"/>
              <a:gd name="connsiteY9" fmla="*/ 718270 h 4275580"/>
              <a:gd name="connsiteX10" fmla="*/ 806 w 9152201"/>
              <a:gd name="connsiteY10" fmla="*/ 0 h 4275580"/>
              <a:gd name="connsiteX0" fmla="*/ 806 w 9152201"/>
              <a:gd name="connsiteY0" fmla="*/ 0 h 4268653"/>
              <a:gd name="connsiteX1" fmla="*/ 9150613 w 9152201"/>
              <a:gd name="connsiteY1" fmla="*/ 9702 h 4268653"/>
              <a:gd name="connsiteX2" fmla="*/ 9150613 w 9152201"/>
              <a:gd name="connsiteY2" fmla="*/ 89 h 4268653"/>
              <a:gd name="connsiteX3" fmla="*/ 9140347 w 9152201"/>
              <a:gd name="connsiteY3" fmla="*/ 3967387 h 4268653"/>
              <a:gd name="connsiteX4" fmla="*/ 1344317 w 9152201"/>
              <a:gd name="connsiteY4" fmla="*/ 3963016 h 4268653"/>
              <a:gd name="connsiteX5" fmla="*/ 1269350 w 9152201"/>
              <a:gd name="connsiteY5" fmla="*/ 4009885 h 4268653"/>
              <a:gd name="connsiteX6" fmla="*/ 1262230 w 9152201"/>
              <a:gd name="connsiteY6" fmla="*/ 4220084 h 4268653"/>
              <a:gd name="connsiteX7" fmla="*/ 1173736 w 9152201"/>
              <a:gd name="connsiteY7" fmla="*/ 4268653 h 4268653"/>
              <a:gd name="connsiteX8" fmla="*/ 4376 w 9152201"/>
              <a:gd name="connsiteY8" fmla="*/ 4265541 h 4268653"/>
              <a:gd name="connsiteX9" fmla="*/ 6613 w 9152201"/>
              <a:gd name="connsiteY9" fmla="*/ 718270 h 4268653"/>
              <a:gd name="connsiteX10" fmla="*/ 806 w 9152201"/>
              <a:gd name="connsiteY10" fmla="*/ 0 h 4268653"/>
              <a:gd name="connsiteX0" fmla="*/ 806 w 9152201"/>
              <a:gd name="connsiteY0" fmla="*/ 0 h 4290821"/>
              <a:gd name="connsiteX1" fmla="*/ 9150613 w 9152201"/>
              <a:gd name="connsiteY1" fmla="*/ 9702 h 4290821"/>
              <a:gd name="connsiteX2" fmla="*/ 9150613 w 9152201"/>
              <a:gd name="connsiteY2" fmla="*/ 89 h 4290821"/>
              <a:gd name="connsiteX3" fmla="*/ 9140347 w 9152201"/>
              <a:gd name="connsiteY3" fmla="*/ 3967387 h 4290821"/>
              <a:gd name="connsiteX4" fmla="*/ 1344317 w 9152201"/>
              <a:gd name="connsiteY4" fmla="*/ 3963016 h 4290821"/>
              <a:gd name="connsiteX5" fmla="*/ 1269350 w 9152201"/>
              <a:gd name="connsiteY5" fmla="*/ 4009885 h 4290821"/>
              <a:gd name="connsiteX6" fmla="*/ 1262230 w 9152201"/>
              <a:gd name="connsiteY6" fmla="*/ 4220084 h 4290821"/>
              <a:gd name="connsiteX7" fmla="*/ 1173736 w 9152201"/>
              <a:gd name="connsiteY7" fmla="*/ 4268653 h 4290821"/>
              <a:gd name="connsiteX8" fmla="*/ 4376 w 9152201"/>
              <a:gd name="connsiteY8" fmla="*/ 4265541 h 4290821"/>
              <a:gd name="connsiteX9" fmla="*/ 6613 w 9152201"/>
              <a:gd name="connsiteY9" fmla="*/ 718270 h 4290821"/>
              <a:gd name="connsiteX10" fmla="*/ 806 w 9152201"/>
              <a:gd name="connsiteY10" fmla="*/ 0 h 4290821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4376 w 9152201"/>
              <a:gd name="connsiteY8" fmla="*/ 4265541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2201"/>
              <a:gd name="connsiteY0" fmla="*/ 0 h 4275702"/>
              <a:gd name="connsiteX1" fmla="*/ 9150613 w 9152201"/>
              <a:gd name="connsiteY1" fmla="*/ 9702 h 4275702"/>
              <a:gd name="connsiteX2" fmla="*/ 9150613 w 9152201"/>
              <a:gd name="connsiteY2" fmla="*/ 89 h 4275702"/>
              <a:gd name="connsiteX3" fmla="*/ 9140347 w 9152201"/>
              <a:gd name="connsiteY3" fmla="*/ 3967387 h 4275702"/>
              <a:gd name="connsiteX4" fmla="*/ 1344317 w 9152201"/>
              <a:gd name="connsiteY4" fmla="*/ 3963016 h 4275702"/>
              <a:gd name="connsiteX5" fmla="*/ 1269350 w 9152201"/>
              <a:gd name="connsiteY5" fmla="*/ 4009885 h 4275702"/>
              <a:gd name="connsiteX6" fmla="*/ 1262230 w 9152201"/>
              <a:gd name="connsiteY6" fmla="*/ 4220084 h 4275702"/>
              <a:gd name="connsiteX7" fmla="*/ 1173736 w 9152201"/>
              <a:gd name="connsiteY7" fmla="*/ 4268653 h 4275702"/>
              <a:gd name="connsiteX8" fmla="*/ 0 w 9152201"/>
              <a:gd name="connsiteY8" fmla="*/ 4275702 h 4275702"/>
              <a:gd name="connsiteX9" fmla="*/ 6613 w 9152201"/>
              <a:gd name="connsiteY9" fmla="*/ 718270 h 4275702"/>
              <a:gd name="connsiteX10" fmla="*/ 806 w 9152201"/>
              <a:gd name="connsiteY10" fmla="*/ 0 h 4275702"/>
              <a:gd name="connsiteX0" fmla="*/ 806 w 9152201"/>
              <a:gd name="connsiteY0" fmla="*/ 0 h 4270324"/>
              <a:gd name="connsiteX1" fmla="*/ 9150613 w 9152201"/>
              <a:gd name="connsiteY1" fmla="*/ 9702 h 4270324"/>
              <a:gd name="connsiteX2" fmla="*/ 9150613 w 9152201"/>
              <a:gd name="connsiteY2" fmla="*/ 89 h 4270324"/>
              <a:gd name="connsiteX3" fmla="*/ 9140347 w 9152201"/>
              <a:gd name="connsiteY3" fmla="*/ 3967387 h 4270324"/>
              <a:gd name="connsiteX4" fmla="*/ 1344317 w 9152201"/>
              <a:gd name="connsiteY4" fmla="*/ 3963016 h 4270324"/>
              <a:gd name="connsiteX5" fmla="*/ 1269350 w 9152201"/>
              <a:gd name="connsiteY5" fmla="*/ 4009885 h 4270324"/>
              <a:gd name="connsiteX6" fmla="*/ 1262230 w 9152201"/>
              <a:gd name="connsiteY6" fmla="*/ 4220084 h 4270324"/>
              <a:gd name="connsiteX7" fmla="*/ 1173736 w 9152201"/>
              <a:gd name="connsiteY7" fmla="*/ 4268653 h 4270324"/>
              <a:gd name="connsiteX8" fmla="*/ 0 w 9152201"/>
              <a:gd name="connsiteY8" fmla="*/ 4265542 h 4270324"/>
              <a:gd name="connsiteX9" fmla="*/ 6613 w 9152201"/>
              <a:gd name="connsiteY9" fmla="*/ 718270 h 4270324"/>
              <a:gd name="connsiteX10" fmla="*/ 806 w 9152201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45123 w 9153007"/>
              <a:gd name="connsiteY4" fmla="*/ 396301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39531 w 9153007"/>
              <a:gd name="connsiteY4" fmla="*/ 3968097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41153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74881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1134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53007"/>
              <a:gd name="connsiteY0" fmla="*/ 0 h 4270324"/>
              <a:gd name="connsiteX1" fmla="*/ 9151419 w 9153007"/>
              <a:gd name="connsiteY1" fmla="*/ 9702 h 4270324"/>
              <a:gd name="connsiteX2" fmla="*/ 9151419 w 9153007"/>
              <a:gd name="connsiteY2" fmla="*/ 89 h 4270324"/>
              <a:gd name="connsiteX3" fmla="*/ 9114309 w 9153007"/>
              <a:gd name="connsiteY3" fmla="*/ 3967387 h 4270324"/>
              <a:gd name="connsiteX4" fmla="*/ 1352489 w 9153007"/>
              <a:gd name="connsiteY4" fmla="*/ 3975946 h 4270324"/>
              <a:gd name="connsiteX5" fmla="*/ 1270156 w 9153007"/>
              <a:gd name="connsiteY5" fmla="*/ 4009885 h 4270324"/>
              <a:gd name="connsiteX6" fmla="*/ 1263036 w 9153007"/>
              <a:gd name="connsiteY6" fmla="*/ 4220084 h 4270324"/>
              <a:gd name="connsiteX7" fmla="*/ 1174542 w 9153007"/>
              <a:gd name="connsiteY7" fmla="*/ 4268653 h 4270324"/>
              <a:gd name="connsiteX8" fmla="*/ 806 w 9153007"/>
              <a:gd name="connsiteY8" fmla="*/ 4265542 h 4270324"/>
              <a:gd name="connsiteX9" fmla="*/ 7419 w 9153007"/>
              <a:gd name="connsiteY9" fmla="*/ 718270 h 4270324"/>
              <a:gd name="connsiteX10" fmla="*/ 806 w 9153007"/>
              <a:gd name="connsiteY10" fmla="*/ 0 h 4270324"/>
              <a:gd name="connsiteX0" fmla="*/ 806 w 9167917"/>
              <a:gd name="connsiteY0" fmla="*/ 0 h 4270324"/>
              <a:gd name="connsiteX1" fmla="*/ 9151419 w 9167917"/>
              <a:gd name="connsiteY1" fmla="*/ 9702 h 4270324"/>
              <a:gd name="connsiteX2" fmla="*/ 9151419 w 9167917"/>
              <a:gd name="connsiteY2" fmla="*/ 89 h 4270324"/>
              <a:gd name="connsiteX3" fmla="*/ 9167917 w 9167917"/>
              <a:gd name="connsiteY3" fmla="*/ 3974881 h 4270324"/>
              <a:gd name="connsiteX4" fmla="*/ 1352489 w 9167917"/>
              <a:gd name="connsiteY4" fmla="*/ 3975946 h 4270324"/>
              <a:gd name="connsiteX5" fmla="*/ 1270156 w 9167917"/>
              <a:gd name="connsiteY5" fmla="*/ 4009885 h 4270324"/>
              <a:gd name="connsiteX6" fmla="*/ 1263036 w 9167917"/>
              <a:gd name="connsiteY6" fmla="*/ 4220084 h 4270324"/>
              <a:gd name="connsiteX7" fmla="*/ 1174542 w 9167917"/>
              <a:gd name="connsiteY7" fmla="*/ 4268653 h 4270324"/>
              <a:gd name="connsiteX8" fmla="*/ 806 w 9167917"/>
              <a:gd name="connsiteY8" fmla="*/ 4265542 h 4270324"/>
              <a:gd name="connsiteX9" fmla="*/ 7419 w 9167917"/>
              <a:gd name="connsiteY9" fmla="*/ 718270 h 4270324"/>
              <a:gd name="connsiteX10" fmla="*/ 806 w 9167917"/>
              <a:gd name="connsiteY10" fmla="*/ 0 h 4270324"/>
              <a:gd name="connsiteX0" fmla="*/ 806 w 9167917"/>
              <a:gd name="connsiteY0" fmla="*/ 0 h 4276230"/>
              <a:gd name="connsiteX1" fmla="*/ 9151419 w 9167917"/>
              <a:gd name="connsiteY1" fmla="*/ 9702 h 4276230"/>
              <a:gd name="connsiteX2" fmla="*/ 9151419 w 9167917"/>
              <a:gd name="connsiteY2" fmla="*/ 89 h 4276230"/>
              <a:gd name="connsiteX3" fmla="*/ 9167917 w 9167917"/>
              <a:gd name="connsiteY3" fmla="*/ 3974881 h 4276230"/>
              <a:gd name="connsiteX4" fmla="*/ 1352489 w 9167917"/>
              <a:gd name="connsiteY4" fmla="*/ 3975946 h 4276230"/>
              <a:gd name="connsiteX5" fmla="*/ 1270156 w 9167917"/>
              <a:gd name="connsiteY5" fmla="*/ 4009885 h 4276230"/>
              <a:gd name="connsiteX6" fmla="*/ 1263036 w 9167917"/>
              <a:gd name="connsiteY6" fmla="*/ 4220084 h 4276230"/>
              <a:gd name="connsiteX7" fmla="*/ 1174542 w 9167917"/>
              <a:gd name="connsiteY7" fmla="*/ 4268653 h 4276230"/>
              <a:gd name="connsiteX8" fmla="*/ 806 w 9167917"/>
              <a:gd name="connsiteY8" fmla="*/ 4265543 h 4276230"/>
              <a:gd name="connsiteX9" fmla="*/ 7419 w 9167917"/>
              <a:gd name="connsiteY9" fmla="*/ 718270 h 4276230"/>
              <a:gd name="connsiteX10" fmla="*/ 806 w 9167917"/>
              <a:gd name="connsiteY10" fmla="*/ 0 h 4276230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6 w 9167917"/>
              <a:gd name="connsiteY8" fmla="*/ 4250555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90722 w 9257833"/>
              <a:gd name="connsiteY0" fmla="*/ 0 h 4268653"/>
              <a:gd name="connsiteX1" fmla="*/ 9241335 w 9257833"/>
              <a:gd name="connsiteY1" fmla="*/ 9702 h 4268653"/>
              <a:gd name="connsiteX2" fmla="*/ 9241335 w 9257833"/>
              <a:gd name="connsiteY2" fmla="*/ 89 h 4268653"/>
              <a:gd name="connsiteX3" fmla="*/ 9257833 w 9257833"/>
              <a:gd name="connsiteY3" fmla="*/ 3974881 h 4268653"/>
              <a:gd name="connsiteX4" fmla="*/ 1442405 w 9257833"/>
              <a:gd name="connsiteY4" fmla="*/ 3975946 h 4268653"/>
              <a:gd name="connsiteX5" fmla="*/ 1360072 w 9257833"/>
              <a:gd name="connsiteY5" fmla="*/ 4009885 h 4268653"/>
              <a:gd name="connsiteX6" fmla="*/ 1352952 w 9257833"/>
              <a:gd name="connsiteY6" fmla="*/ 4220084 h 4268653"/>
              <a:gd name="connsiteX7" fmla="*/ 1264458 w 9257833"/>
              <a:gd name="connsiteY7" fmla="*/ 4268653 h 4268653"/>
              <a:gd name="connsiteX8" fmla="*/ 0 w 9257833"/>
              <a:gd name="connsiteY8" fmla="*/ 4246809 h 4268653"/>
              <a:gd name="connsiteX9" fmla="*/ 97335 w 9257833"/>
              <a:gd name="connsiteY9" fmla="*/ 718270 h 4268653"/>
              <a:gd name="connsiteX10" fmla="*/ 90722 w 9257833"/>
              <a:gd name="connsiteY10" fmla="*/ 0 h 4268653"/>
              <a:gd name="connsiteX0" fmla="*/ 806 w 9167917"/>
              <a:gd name="connsiteY0" fmla="*/ 0 h 4268653"/>
              <a:gd name="connsiteX1" fmla="*/ 9151419 w 9167917"/>
              <a:gd name="connsiteY1" fmla="*/ 9702 h 4268653"/>
              <a:gd name="connsiteX2" fmla="*/ 9151419 w 9167917"/>
              <a:gd name="connsiteY2" fmla="*/ 89 h 4268653"/>
              <a:gd name="connsiteX3" fmla="*/ 9167917 w 9167917"/>
              <a:gd name="connsiteY3" fmla="*/ 3974881 h 4268653"/>
              <a:gd name="connsiteX4" fmla="*/ 1352489 w 9167917"/>
              <a:gd name="connsiteY4" fmla="*/ 3975946 h 4268653"/>
              <a:gd name="connsiteX5" fmla="*/ 1270156 w 9167917"/>
              <a:gd name="connsiteY5" fmla="*/ 4009885 h 4268653"/>
              <a:gd name="connsiteX6" fmla="*/ 1263036 w 9167917"/>
              <a:gd name="connsiteY6" fmla="*/ 4220084 h 4268653"/>
              <a:gd name="connsiteX7" fmla="*/ 1174542 w 9167917"/>
              <a:gd name="connsiteY7" fmla="*/ 4268653 h 4268653"/>
              <a:gd name="connsiteX8" fmla="*/ 807 w 9167917"/>
              <a:gd name="connsiteY8" fmla="*/ 4261796 h 4268653"/>
              <a:gd name="connsiteX9" fmla="*/ 7419 w 9167917"/>
              <a:gd name="connsiteY9" fmla="*/ 718270 h 4268653"/>
              <a:gd name="connsiteX10" fmla="*/ 806 w 9167917"/>
              <a:gd name="connsiteY10" fmla="*/ 0 h 4268653"/>
              <a:gd name="connsiteX0" fmla="*/ 70102 w 9237213"/>
              <a:gd name="connsiteY0" fmla="*/ 0 h 4273036"/>
              <a:gd name="connsiteX1" fmla="*/ 9220715 w 9237213"/>
              <a:gd name="connsiteY1" fmla="*/ 9702 h 4273036"/>
              <a:gd name="connsiteX2" fmla="*/ 9220715 w 9237213"/>
              <a:gd name="connsiteY2" fmla="*/ 89 h 4273036"/>
              <a:gd name="connsiteX3" fmla="*/ 9237213 w 9237213"/>
              <a:gd name="connsiteY3" fmla="*/ 3974881 h 4273036"/>
              <a:gd name="connsiteX4" fmla="*/ 1421785 w 9237213"/>
              <a:gd name="connsiteY4" fmla="*/ 3975946 h 4273036"/>
              <a:gd name="connsiteX5" fmla="*/ 1339452 w 9237213"/>
              <a:gd name="connsiteY5" fmla="*/ 4009885 h 4273036"/>
              <a:gd name="connsiteX6" fmla="*/ 1332332 w 9237213"/>
              <a:gd name="connsiteY6" fmla="*/ 4220084 h 4273036"/>
              <a:gd name="connsiteX7" fmla="*/ 1243838 w 9237213"/>
              <a:gd name="connsiteY7" fmla="*/ 4268653 h 4273036"/>
              <a:gd name="connsiteX8" fmla="*/ 0 w 9237213"/>
              <a:gd name="connsiteY8" fmla="*/ 4273036 h 4273036"/>
              <a:gd name="connsiteX9" fmla="*/ 76715 w 9237213"/>
              <a:gd name="connsiteY9" fmla="*/ 718270 h 4273036"/>
              <a:gd name="connsiteX10" fmla="*/ 70102 w 9237213"/>
              <a:gd name="connsiteY10" fmla="*/ 0 h 4273036"/>
              <a:gd name="connsiteX0" fmla="*/ 53607 w 9220718"/>
              <a:gd name="connsiteY0" fmla="*/ 0 h 4268653"/>
              <a:gd name="connsiteX1" fmla="*/ 9204220 w 9220718"/>
              <a:gd name="connsiteY1" fmla="*/ 9702 h 4268653"/>
              <a:gd name="connsiteX2" fmla="*/ 9204220 w 9220718"/>
              <a:gd name="connsiteY2" fmla="*/ 89 h 4268653"/>
              <a:gd name="connsiteX3" fmla="*/ 9220718 w 9220718"/>
              <a:gd name="connsiteY3" fmla="*/ 3974881 h 4268653"/>
              <a:gd name="connsiteX4" fmla="*/ 1405290 w 9220718"/>
              <a:gd name="connsiteY4" fmla="*/ 3975946 h 4268653"/>
              <a:gd name="connsiteX5" fmla="*/ 1322957 w 9220718"/>
              <a:gd name="connsiteY5" fmla="*/ 4009885 h 4268653"/>
              <a:gd name="connsiteX6" fmla="*/ 1315837 w 9220718"/>
              <a:gd name="connsiteY6" fmla="*/ 4220084 h 4268653"/>
              <a:gd name="connsiteX7" fmla="*/ 1227343 w 9220718"/>
              <a:gd name="connsiteY7" fmla="*/ 4268653 h 4268653"/>
              <a:gd name="connsiteX8" fmla="*/ 0 w 9220718"/>
              <a:gd name="connsiteY8" fmla="*/ 4265542 h 4268653"/>
              <a:gd name="connsiteX9" fmla="*/ 60220 w 9220718"/>
              <a:gd name="connsiteY9" fmla="*/ 718270 h 4268653"/>
              <a:gd name="connsiteX10" fmla="*/ 53607 w 9220718"/>
              <a:gd name="connsiteY10" fmla="*/ 0 h 4268653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27343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06724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17785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7 w 9220718"/>
              <a:gd name="connsiteY0" fmla="*/ 0 h 4271069"/>
              <a:gd name="connsiteX1" fmla="*/ 9204220 w 9220718"/>
              <a:gd name="connsiteY1" fmla="*/ 9702 h 4271069"/>
              <a:gd name="connsiteX2" fmla="*/ 9204220 w 9220718"/>
              <a:gd name="connsiteY2" fmla="*/ 89 h 4271069"/>
              <a:gd name="connsiteX3" fmla="*/ 9220718 w 9220718"/>
              <a:gd name="connsiteY3" fmla="*/ 3974881 h 4271069"/>
              <a:gd name="connsiteX4" fmla="*/ 1405290 w 9220718"/>
              <a:gd name="connsiteY4" fmla="*/ 3975946 h 4271069"/>
              <a:gd name="connsiteX5" fmla="*/ 1322957 w 9220718"/>
              <a:gd name="connsiteY5" fmla="*/ 4009885 h 4271069"/>
              <a:gd name="connsiteX6" fmla="*/ 1315837 w 9220718"/>
              <a:gd name="connsiteY6" fmla="*/ 4220084 h 4271069"/>
              <a:gd name="connsiteX7" fmla="*/ 1210847 w 9220718"/>
              <a:gd name="connsiteY7" fmla="*/ 4268653 h 4271069"/>
              <a:gd name="connsiteX8" fmla="*/ 0 w 9220718"/>
              <a:gd name="connsiteY8" fmla="*/ 4265542 h 4271069"/>
              <a:gd name="connsiteX9" fmla="*/ 60220 w 9220718"/>
              <a:gd name="connsiteY9" fmla="*/ 718270 h 4271069"/>
              <a:gd name="connsiteX10" fmla="*/ 53607 w 9220718"/>
              <a:gd name="connsiteY10" fmla="*/ 0 h 4271069"/>
              <a:gd name="connsiteX0" fmla="*/ 53608 w 9220718"/>
              <a:gd name="connsiteY0" fmla="*/ 0 h 4271068"/>
              <a:gd name="connsiteX1" fmla="*/ 9204220 w 9220718"/>
              <a:gd name="connsiteY1" fmla="*/ 9701 h 4271068"/>
              <a:gd name="connsiteX2" fmla="*/ 9204220 w 9220718"/>
              <a:gd name="connsiteY2" fmla="*/ 88 h 4271068"/>
              <a:gd name="connsiteX3" fmla="*/ 9220718 w 9220718"/>
              <a:gd name="connsiteY3" fmla="*/ 3974880 h 4271068"/>
              <a:gd name="connsiteX4" fmla="*/ 1405290 w 9220718"/>
              <a:gd name="connsiteY4" fmla="*/ 3975945 h 4271068"/>
              <a:gd name="connsiteX5" fmla="*/ 1322957 w 9220718"/>
              <a:gd name="connsiteY5" fmla="*/ 4009884 h 4271068"/>
              <a:gd name="connsiteX6" fmla="*/ 1315837 w 9220718"/>
              <a:gd name="connsiteY6" fmla="*/ 4220083 h 4271068"/>
              <a:gd name="connsiteX7" fmla="*/ 1210847 w 9220718"/>
              <a:gd name="connsiteY7" fmla="*/ 4268652 h 4271068"/>
              <a:gd name="connsiteX8" fmla="*/ 0 w 9220718"/>
              <a:gd name="connsiteY8" fmla="*/ 4265541 h 4271068"/>
              <a:gd name="connsiteX9" fmla="*/ 60220 w 9220718"/>
              <a:gd name="connsiteY9" fmla="*/ 718269 h 4271068"/>
              <a:gd name="connsiteX10" fmla="*/ 53608 w 9220718"/>
              <a:gd name="connsiteY10" fmla="*/ 0 h 4271068"/>
              <a:gd name="connsiteX0" fmla="*/ 92467 w 9259577"/>
              <a:gd name="connsiteY0" fmla="*/ 0 h 4271068"/>
              <a:gd name="connsiteX1" fmla="*/ 9243079 w 9259577"/>
              <a:gd name="connsiteY1" fmla="*/ 9701 h 4271068"/>
              <a:gd name="connsiteX2" fmla="*/ 9243079 w 9259577"/>
              <a:gd name="connsiteY2" fmla="*/ 88 h 4271068"/>
              <a:gd name="connsiteX3" fmla="*/ 9259577 w 9259577"/>
              <a:gd name="connsiteY3" fmla="*/ 3974880 h 4271068"/>
              <a:gd name="connsiteX4" fmla="*/ 1444149 w 9259577"/>
              <a:gd name="connsiteY4" fmla="*/ 3975945 h 4271068"/>
              <a:gd name="connsiteX5" fmla="*/ 1361816 w 9259577"/>
              <a:gd name="connsiteY5" fmla="*/ 4009884 h 4271068"/>
              <a:gd name="connsiteX6" fmla="*/ 1354696 w 9259577"/>
              <a:gd name="connsiteY6" fmla="*/ 4220083 h 4271068"/>
              <a:gd name="connsiteX7" fmla="*/ 1249706 w 9259577"/>
              <a:gd name="connsiteY7" fmla="*/ 4268652 h 4271068"/>
              <a:gd name="connsiteX8" fmla="*/ 38859 w 9259577"/>
              <a:gd name="connsiteY8" fmla="*/ 4265541 h 4271068"/>
              <a:gd name="connsiteX9" fmla="*/ 4233 w 9259577"/>
              <a:gd name="connsiteY9" fmla="*/ 718269 h 4271068"/>
              <a:gd name="connsiteX10" fmla="*/ 92467 w 9259577"/>
              <a:gd name="connsiteY10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1534037 w 10701147"/>
              <a:gd name="connsiteY0" fmla="*/ 0 h 4271068"/>
              <a:gd name="connsiteX1" fmla="*/ 10684649 w 10701147"/>
              <a:gd name="connsiteY1" fmla="*/ 9701 h 4271068"/>
              <a:gd name="connsiteX2" fmla="*/ 10684649 w 10701147"/>
              <a:gd name="connsiteY2" fmla="*/ 88 h 4271068"/>
              <a:gd name="connsiteX3" fmla="*/ 10701147 w 10701147"/>
              <a:gd name="connsiteY3" fmla="*/ 3974880 h 4271068"/>
              <a:gd name="connsiteX4" fmla="*/ 2885719 w 10701147"/>
              <a:gd name="connsiteY4" fmla="*/ 3975945 h 4271068"/>
              <a:gd name="connsiteX5" fmla="*/ 2803386 w 10701147"/>
              <a:gd name="connsiteY5" fmla="*/ 4009884 h 4271068"/>
              <a:gd name="connsiteX6" fmla="*/ 2796266 w 10701147"/>
              <a:gd name="connsiteY6" fmla="*/ 4220083 h 4271068"/>
              <a:gd name="connsiteX7" fmla="*/ 2691276 w 10701147"/>
              <a:gd name="connsiteY7" fmla="*/ 4268652 h 4271068"/>
              <a:gd name="connsiteX8" fmla="*/ 1480429 w 10701147"/>
              <a:gd name="connsiteY8" fmla="*/ 4265541 h 4271068"/>
              <a:gd name="connsiteX9" fmla="*/ 1534037 w 10701147"/>
              <a:gd name="connsiteY9" fmla="*/ 0 h 4271068"/>
              <a:gd name="connsiteX0" fmla="*/ 246481 w 9413591"/>
              <a:gd name="connsiteY0" fmla="*/ 0 h 4271068"/>
              <a:gd name="connsiteX1" fmla="*/ 9397093 w 9413591"/>
              <a:gd name="connsiteY1" fmla="*/ 9701 h 4271068"/>
              <a:gd name="connsiteX2" fmla="*/ 9397093 w 9413591"/>
              <a:gd name="connsiteY2" fmla="*/ 88 h 4271068"/>
              <a:gd name="connsiteX3" fmla="*/ 9413591 w 9413591"/>
              <a:gd name="connsiteY3" fmla="*/ 3974880 h 4271068"/>
              <a:gd name="connsiteX4" fmla="*/ 1598163 w 9413591"/>
              <a:gd name="connsiteY4" fmla="*/ 3975945 h 4271068"/>
              <a:gd name="connsiteX5" fmla="*/ 1515830 w 9413591"/>
              <a:gd name="connsiteY5" fmla="*/ 4009884 h 4271068"/>
              <a:gd name="connsiteX6" fmla="*/ 1508710 w 9413591"/>
              <a:gd name="connsiteY6" fmla="*/ 4220083 h 4271068"/>
              <a:gd name="connsiteX7" fmla="*/ 1403720 w 9413591"/>
              <a:gd name="connsiteY7" fmla="*/ 4268652 h 4271068"/>
              <a:gd name="connsiteX8" fmla="*/ 192873 w 9413591"/>
              <a:gd name="connsiteY8" fmla="*/ 4265541 h 4271068"/>
              <a:gd name="connsiteX9" fmla="*/ 246481 w 9413591"/>
              <a:gd name="connsiteY9" fmla="*/ 0 h 4271068"/>
              <a:gd name="connsiteX0" fmla="*/ 64211 w 9231321"/>
              <a:gd name="connsiteY0" fmla="*/ 0 h 4271068"/>
              <a:gd name="connsiteX1" fmla="*/ 9214823 w 9231321"/>
              <a:gd name="connsiteY1" fmla="*/ 9701 h 4271068"/>
              <a:gd name="connsiteX2" fmla="*/ 9214823 w 9231321"/>
              <a:gd name="connsiteY2" fmla="*/ 88 h 4271068"/>
              <a:gd name="connsiteX3" fmla="*/ 9231321 w 9231321"/>
              <a:gd name="connsiteY3" fmla="*/ 3974880 h 4271068"/>
              <a:gd name="connsiteX4" fmla="*/ 1415893 w 9231321"/>
              <a:gd name="connsiteY4" fmla="*/ 3975945 h 4271068"/>
              <a:gd name="connsiteX5" fmla="*/ 1333560 w 9231321"/>
              <a:gd name="connsiteY5" fmla="*/ 4009884 h 4271068"/>
              <a:gd name="connsiteX6" fmla="*/ 1326440 w 9231321"/>
              <a:gd name="connsiteY6" fmla="*/ 4220083 h 4271068"/>
              <a:gd name="connsiteX7" fmla="*/ 1221450 w 9231321"/>
              <a:gd name="connsiteY7" fmla="*/ 4268652 h 4271068"/>
              <a:gd name="connsiteX8" fmla="*/ 10603 w 9231321"/>
              <a:gd name="connsiteY8" fmla="*/ 4265541 h 4271068"/>
              <a:gd name="connsiteX9" fmla="*/ 64211 w 9231321"/>
              <a:gd name="connsiteY9" fmla="*/ 0 h 4271068"/>
              <a:gd name="connsiteX0" fmla="*/ 10604 w 9177714"/>
              <a:gd name="connsiteY0" fmla="*/ 0 h 4276228"/>
              <a:gd name="connsiteX1" fmla="*/ 9161216 w 9177714"/>
              <a:gd name="connsiteY1" fmla="*/ 9701 h 4276228"/>
              <a:gd name="connsiteX2" fmla="*/ 9161216 w 9177714"/>
              <a:gd name="connsiteY2" fmla="*/ 88 h 4276228"/>
              <a:gd name="connsiteX3" fmla="*/ 9177714 w 9177714"/>
              <a:gd name="connsiteY3" fmla="*/ 3974880 h 4276228"/>
              <a:gd name="connsiteX4" fmla="*/ 1362286 w 9177714"/>
              <a:gd name="connsiteY4" fmla="*/ 3975945 h 4276228"/>
              <a:gd name="connsiteX5" fmla="*/ 1279953 w 9177714"/>
              <a:gd name="connsiteY5" fmla="*/ 4009884 h 4276228"/>
              <a:gd name="connsiteX6" fmla="*/ 1272833 w 9177714"/>
              <a:gd name="connsiteY6" fmla="*/ 4220083 h 4276228"/>
              <a:gd name="connsiteX7" fmla="*/ 1167843 w 9177714"/>
              <a:gd name="connsiteY7" fmla="*/ 4268652 h 4276228"/>
              <a:gd name="connsiteX8" fmla="*/ 10603 w 9177714"/>
              <a:gd name="connsiteY8" fmla="*/ 4265541 h 4276228"/>
              <a:gd name="connsiteX9" fmla="*/ 10604 w 9177714"/>
              <a:gd name="connsiteY9" fmla="*/ 0 h 4276228"/>
              <a:gd name="connsiteX0" fmla="*/ 10604 w 9177714"/>
              <a:gd name="connsiteY0" fmla="*/ 0 h 4268609"/>
              <a:gd name="connsiteX1" fmla="*/ 9161216 w 9177714"/>
              <a:gd name="connsiteY1" fmla="*/ 9701 h 4268609"/>
              <a:gd name="connsiteX2" fmla="*/ 9161216 w 9177714"/>
              <a:gd name="connsiteY2" fmla="*/ 88 h 4268609"/>
              <a:gd name="connsiteX3" fmla="*/ 9177714 w 9177714"/>
              <a:gd name="connsiteY3" fmla="*/ 3974880 h 4268609"/>
              <a:gd name="connsiteX4" fmla="*/ 1362286 w 9177714"/>
              <a:gd name="connsiteY4" fmla="*/ 3975945 h 4268609"/>
              <a:gd name="connsiteX5" fmla="*/ 1279953 w 9177714"/>
              <a:gd name="connsiteY5" fmla="*/ 4009884 h 4268609"/>
              <a:gd name="connsiteX6" fmla="*/ 1272833 w 9177714"/>
              <a:gd name="connsiteY6" fmla="*/ 4220083 h 4268609"/>
              <a:gd name="connsiteX7" fmla="*/ 1206981 w 9177714"/>
              <a:gd name="connsiteY7" fmla="*/ 4261033 h 4268609"/>
              <a:gd name="connsiteX8" fmla="*/ 10603 w 9177714"/>
              <a:gd name="connsiteY8" fmla="*/ 4265541 h 4268609"/>
              <a:gd name="connsiteX9" fmla="*/ 10604 w 9177714"/>
              <a:gd name="connsiteY9" fmla="*/ 0 h 4268609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22008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206981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5541"/>
              <a:gd name="connsiteX1" fmla="*/ 9161216 w 9177714"/>
              <a:gd name="connsiteY1" fmla="*/ 9701 h 4265541"/>
              <a:gd name="connsiteX2" fmla="*/ 9161216 w 9177714"/>
              <a:gd name="connsiteY2" fmla="*/ 88 h 4265541"/>
              <a:gd name="connsiteX3" fmla="*/ 9177714 w 9177714"/>
              <a:gd name="connsiteY3" fmla="*/ 3974880 h 4265541"/>
              <a:gd name="connsiteX4" fmla="*/ 1362286 w 9177714"/>
              <a:gd name="connsiteY4" fmla="*/ 3975945 h 4265541"/>
              <a:gd name="connsiteX5" fmla="*/ 1279953 w 9177714"/>
              <a:gd name="connsiteY5" fmla="*/ 4009884 h 4265541"/>
              <a:gd name="connsiteX6" fmla="*/ 1272833 w 9177714"/>
              <a:gd name="connsiteY6" fmla="*/ 4197223 h 4265541"/>
              <a:gd name="connsiteX7" fmla="*/ 1184616 w 9177714"/>
              <a:gd name="connsiteY7" fmla="*/ 4261033 h 4265541"/>
              <a:gd name="connsiteX8" fmla="*/ 10603 w 9177714"/>
              <a:gd name="connsiteY8" fmla="*/ 4265541 h 4265541"/>
              <a:gd name="connsiteX9" fmla="*/ 10604 w 9177714"/>
              <a:gd name="connsiteY9" fmla="*/ 0 h 4265541"/>
              <a:gd name="connsiteX0" fmla="*/ 10604 w 9177714"/>
              <a:gd name="connsiteY0" fmla="*/ 0 h 4268698"/>
              <a:gd name="connsiteX1" fmla="*/ 9161216 w 9177714"/>
              <a:gd name="connsiteY1" fmla="*/ 9701 h 4268698"/>
              <a:gd name="connsiteX2" fmla="*/ 9161216 w 9177714"/>
              <a:gd name="connsiteY2" fmla="*/ 88 h 4268698"/>
              <a:gd name="connsiteX3" fmla="*/ 9177714 w 9177714"/>
              <a:gd name="connsiteY3" fmla="*/ 3974880 h 4268698"/>
              <a:gd name="connsiteX4" fmla="*/ 1362286 w 9177714"/>
              <a:gd name="connsiteY4" fmla="*/ 3975945 h 4268698"/>
              <a:gd name="connsiteX5" fmla="*/ 1279953 w 9177714"/>
              <a:gd name="connsiteY5" fmla="*/ 4009884 h 4268698"/>
              <a:gd name="connsiteX6" fmla="*/ 1272833 w 9177714"/>
              <a:gd name="connsiteY6" fmla="*/ 4197223 h 4268698"/>
              <a:gd name="connsiteX7" fmla="*/ 1173434 w 9177714"/>
              <a:gd name="connsiteY7" fmla="*/ 4266113 h 4268698"/>
              <a:gd name="connsiteX8" fmla="*/ 10603 w 9177714"/>
              <a:gd name="connsiteY8" fmla="*/ 4265541 h 4268698"/>
              <a:gd name="connsiteX9" fmla="*/ 10604 w 9177714"/>
              <a:gd name="connsiteY9" fmla="*/ 0 h 426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177714" h="4268698">
                <a:moveTo>
                  <a:pt x="10604" y="0"/>
                </a:moveTo>
                <a:lnTo>
                  <a:pt x="9161216" y="9701"/>
                </a:lnTo>
                <a:lnTo>
                  <a:pt x="9161216" y="88"/>
                </a:lnTo>
                <a:cubicBezTo>
                  <a:pt x="9162804" y="1317689"/>
                  <a:pt x="9176126" y="2657279"/>
                  <a:pt x="9177714" y="3974880"/>
                </a:cubicBezTo>
                <a:lnTo>
                  <a:pt x="1362286" y="3975945"/>
                </a:lnTo>
                <a:cubicBezTo>
                  <a:pt x="1324129" y="3980616"/>
                  <a:pt x="1294862" y="3973004"/>
                  <a:pt x="1279953" y="4009884"/>
                </a:cubicBezTo>
                <a:cubicBezTo>
                  <a:pt x="1265044" y="4046764"/>
                  <a:pt x="1276941" y="4145761"/>
                  <a:pt x="1272833" y="4197223"/>
                </a:cubicBezTo>
                <a:cubicBezTo>
                  <a:pt x="1272365" y="4244226"/>
                  <a:pt x="1221664" y="4268698"/>
                  <a:pt x="1173434" y="4266113"/>
                </a:cubicBezTo>
                <a:lnTo>
                  <a:pt x="10603" y="4265541"/>
                </a:lnTo>
                <a:cubicBezTo>
                  <a:pt x="0" y="3520977"/>
                  <a:pt x="7635" y="788799"/>
                  <a:pt x="10604" y="0"/>
                </a:cubicBezTo>
                <a:close/>
              </a:path>
            </a:pathLst>
          </a:cu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 hasCustomPrompt="1"/>
          </p:nvPr>
        </p:nvSpPr>
        <p:spPr>
          <a:xfrm>
            <a:off x="1619250" y="404870"/>
            <a:ext cx="6935788" cy="668338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 err="1" smtClean="0"/>
              <a:t>Chapter</a:t>
            </a:r>
            <a:r>
              <a:rPr lang="sv-SE" dirty="0" smtClean="0"/>
              <a:t> </a:t>
            </a:r>
            <a:r>
              <a:rPr lang="sv-SE" dirty="0" err="1" smtClean="0"/>
              <a:t>heading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14480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1619250" y="1582738"/>
            <a:ext cx="6935788" cy="407828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9240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5580112" y="6288509"/>
            <a:ext cx="2133600" cy="365125"/>
          </a:xfrm>
        </p:spPr>
        <p:txBody>
          <a:bodyPr/>
          <a:lstStyle>
            <a:lvl1pPr>
              <a:defRPr sz="1100"/>
            </a:lvl1pPr>
          </a:lstStyle>
          <a:p>
            <a:fld id="{CFCB38AA-14D0-4B67-BE5B-608C5A8A7489}" type="datetimeFigureOut">
              <a:rPr lang="sv-SE" smtClean="0"/>
              <a:pPr/>
              <a:t>2017-11-16</a:t>
            </a:fld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72399" y="6301410"/>
            <a:ext cx="531863" cy="365125"/>
          </a:xfrm>
        </p:spPr>
        <p:txBody>
          <a:bodyPr/>
          <a:lstStyle>
            <a:lvl1pPr>
              <a:defRPr sz="1100"/>
            </a:lvl1pPr>
          </a:lstStyle>
          <a:p>
            <a:fld id="{680D72F4-1C41-4187-A4BC-492CF086CF40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1619250" y="6345300"/>
            <a:ext cx="2895600" cy="365125"/>
          </a:xfrm>
        </p:spPr>
        <p:txBody>
          <a:bodyPr lIns="0" tIns="0" rIns="0" bIns="0" anchor="t"/>
          <a:lstStyle>
            <a:lvl1pPr algn="l">
              <a:lnSpc>
                <a:spcPts val="900"/>
              </a:lnSpc>
              <a:defRPr sz="1100" b="1" cap="all" baseline="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6274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619250" y="404870"/>
            <a:ext cx="6935788" cy="66833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en-GB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619250" y="1582739"/>
            <a:ext cx="6935788" cy="40782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344488"/>
            <a:ext cx="662749" cy="662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619250" y="6308725"/>
            <a:ext cx="2895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172399" y="6308725"/>
            <a:ext cx="531863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>
              <a:lnSpc>
                <a:spcPts val="900"/>
              </a:lnSpc>
            </a:pPr>
            <a:fld id="{680D72F4-1C41-4187-A4BC-492CF086CF40}" type="slidenum">
              <a:rPr lang="en-GB" smtClean="0"/>
              <a:pPr>
                <a:lnSpc>
                  <a:spcPts val="900"/>
                </a:lnSpc>
              </a:pPr>
              <a:t>‹#›</a:t>
            </a:fld>
            <a:endParaRPr lang="en-GB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580112" y="6288509"/>
            <a:ext cx="21336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>
              <a:defRPr lang="en-GB" sz="700" b="1" cap="all" baseline="0" smtClean="0">
                <a:solidFill>
                  <a:schemeClr val="bg1"/>
                </a:solidFill>
              </a:defRPr>
            </a:lvl1pPr>
          </a:lstStyle>
          <a:p>
            <a:pPr algn="r">
              <a:lnSpc>
                <a:spcPts val="900"/>
              </a:lnSpc>
            </a:pPr>
            <a:fld id="{CFCB38AA-14D0-4B67-BE5B-608C5A8A7489}" type="datetimeFigureOut">
              <a:rPr lang="en-GB" smtClean="0"/>
              <a:pPr algn="r">
                <a:lnSpc>
                  <a:spcPts val="900"/>
                </a:lnSpc>
              </a:pPr>
              <a:t>16/11/2017</a:t>
            </a:fld>
            <a:endParaRPr lang="en-GB" dirty="0"/>
          </a:p>
        </p:txBody>
      </p:sp>
      <p:sp>
        <p:nvSpPr>
          <p:cNvPr id="9" name="Rektangel 12"/>
          <p:cNvSpPr/>
          <p:nvPr/>
        </p:nvSpPr>
        <p:spPr>
          <a:xfrm>
            <a:off x="0" y="5971378"/>
            <a:ext cx="9144000" cy="908720"/>
          </a:xfrm>
          <a:custGeom>
            <a:avLst/>
            <a:gdLst>
              <a:gd name="connsiteX0" fmla="*/ 1360291 w 9144000"/>
              <a:gd name="connsiteY0" fmla="*/ 0 h 908720"/>
              <a:gd name="connsiteX1" fmla="*/ 9144000 w 9144000"/>
              <a:gd name="connsiteY1" fmla="*/ 0 h 908720"/>
              <a:gd name="connsiteX2" fmla="*/ 9144000 w 9144000"/>
              <a:gd name="connsiteY2" fmla="*/ 262632 h 908720"/>
              <a:gd name="connsiteX3" fmla="*/ 9144000 w 9144000"/>
              <a:gd name="connsiteY3" fmla="*/ 328588 h 908720"/>
              <a:gd name="connsiteX4" fmla="*/ 9144000 w 9144000"/>
              <a:gd name="connsiteY4" fmla="*/ 808061 h 908720"/>
              <a:gd name="connsiteX5" fmla="*/ 9144000 w 9144000"/>
              <a:gd name="connsiteY5" fmla="*/ 883320 h 908720"/>
              <a:gd name="connsiteX6" fmla="*/ 9144000 w 9144000"/>
              <a:gd name="connsiteY6" fmla="*/ 904652 h 908720"/>
              <a:gd name="connsiteX7" fmla="*/ 9065179 w 9144000"/>
              <a:gd name="connsiteY7" fmla="*/ 904652 h 908720"/>
              <a:gd name="connsiteX8" fmla="*/ 9043341 w 9144000"/>
              <a:gd name="connsiteY8" fmla="*/ 908720 h 908720"/>
              <a:gd name="connsiteX9" fmla="*/ 1259632 w 9144000"/>
              <a:gd name="connsiteY9" fmla="*/ 908720 h 908720"/>
              <a:gd name="connsiteX10" fmla="*/ 1259632 w 9144000"/>
              <a:gd name="connsiteY10" fmla="*/ 904652 h 908720"/>
              <a:gd name="connsiteX11" fmla="*/ 0 w 9144000"/>
              <a:gd name="connsiteY11" fmla="*/ 904652 h 908720"/>
              <a:gd name="connsiteX12" fmla="*/ 0 w 9144000"/>
              <a:gd name="connsiteY12" fmla="*/ 883320 h 908720"/>
              <a:gd name="connsiteX13" fmla="*/ 0 w 9144000"/>
              <a:gd name="connsiteY13" fmla="*/ 328588 h 908720"/>
              <a:gd name="connsiteX14" fmla="*/ 0 w 9144000"/>
              <a:gd name="connsiteY14" fmla="*/ 314003 h 908720"/>
              <a:gd name="connsiteX15" fmla="*/ 901401 w 9144000"/>
              <a:gd name="connsiteY15" fmla="*/ 314003 h 908720"/>
              <a:gd name="connsiteX16" fmla="*/ 1026319 w 9144000"/>
              <a:gd name="connsiteY16" fmla="*/ 314003 h 908720"/>
              <a:gd name="connsiteX17" fmla="*/ 1194387 w 9144000"/>
              <a:gd name="connsiteY17" fmla="*/ 314003 h 908720"/>
              <a:gd name="connsiteX18" fmla="*/ 1258275 w 9144000"/>
              <a:gd name="connsiteY18" fmla="*/ 262632 h 908720"/>
              <a:gd name="connsiteX19" fmla="*/ 1259632 w 9144000"/>
              <a:gd name="connsiteY19" fmla="*/ 262632 h 908720"/>
              <a:gd name="connsiteX20" fmla="*/ 1259632 w 9144000"/>
              <a:gd name="connsiteY20" fmla="*/ 255909 h 908720"/>
              <a:gd name="connsiteX21" fmla="*/ 1261441 w 9144000"/>
              <a:gd name="connsiteY21" fmla="*/ 246949 h 908720"/>
              <a:gd name="connsiteX22" fmla="*/ 1261441 w 9144000"/>
              <a:gd name="connsiteY22" fmla="*/ 91699 h 908720"/>
              <a:gd name="connsiteX23" fmla="*/ 1360291 w 9144000"/>
              <a:gd name="connsiteY23" fmla="*/ 0 h 908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144000" h="908720">
                <a:moveTo>
                  <a:pt x="1360291" y="0"/>
                </a:moveTo>
                <a:lnTo>
                  <a:pt x="9144000" y="0"/>
                </a:lnTo>
                <a:lnTo>
                  <a:pt x="9144000" y="262632"/>
                </a:lnTo>
                <a:lnTo>
                  <a:pt x="9144000" y="328588"/>
                </a:lnTo>
                <a:lnTo>
                  <a:pt x="9144000" y="808061"/>
                </a:lnTo>
                <a:lnTo>
                  <a:pt x="9144000" y="883320"/>
                </a:lnTo>
                <a:lnTo>
                  <a:pt x="9144000" y="904652"/>
                </a:lnTo>
                <a:lnTo>
                  <a:pt x="9065179" y="904652"/>
                </a:lnTo>
                <a:cubicBezTo>
                  <a:pt x="9058414" y="907870"/>
                  <a:pt x="9050977" y="908720"/>
                  <a:pt x="9043341" y="908720"/>
                </a:cubicBezTo>
                <a:lnTo>
                  <a:pt x="1259632" y="908720"/>
                </a:lnTo>
                <a:lnTo>
                  <a:pt x="1259632" y="904652"/>
                </a:lnTo>
                <a:lnTo>
                  <a:pt x="0" y="904652"/>
                </a:lnTo>
                <a:lnTo>
                  <a:pt x="0" y="883320"/>
                </a:lnTo>
                <a:lnTo>
                  <a:pt x="0" y="328588"/>
                </a:lnTo>
                <a:lnTo>
                  <a:pt x="0" y="314003"/>
                </a:lnTo>
                <a:lnTo>
                  <a:pt x="901401" y="314003"/>
                </a:lnTo>
                <a:lnTo>
                  <a:pt x="1026319" y="314003"/>
                </a:lnTo>
                <a:lnTo>
                  <a:pt x="1194387" y="314003"/>
                </a:lnTo>
                <a:cubicBezTo>
                  <a:pt x="1225910" y="314003"/>
                  <a:pt x="1252353" y="292251"/>
                  <a:pt x="1258275" y="262632"/>
                </a:cubicBezTo>
                <a:lnTo>
                  <a:pt x="1259632" y="262632"/>
                </a:lnTo>
                <a:lnTo>
                  <a:pt x="1259632" y="255909"/>
                </a:lnTo>
                <a:lnTo>
                  <a:pt x="1261441" y="246949"/>
                </a:lnTo>
                <a:lnTo>
                  <a:pt x="1261441" y="91699"/>
                </a:lnTo>
                <a:cubicBezTo>
                  <a:pt x="1264629" y="40239"/>
                  <a:pt x="1260136" y="0"/>
                  <a:pt x="1360291" y="0"/>
                </a:cubicBezTo>
                <a:close/>
              </a:path>
            </a:pathLst>
          </a:custGeom>
          <a:solidFill>
            <a:srgbClr val="9D10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05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6" r:id="rId2"/>
    <p:sldLayoutId id="2147483677" r:id="rId3"/>
    <p:sldLayoutId id="2147483668" r:id="rId4"/>
    <p:sldLayoutId id="2147483669" r:id="rId5"/>
    <p:sldLayoutId id="2147483670" r:id="rId6"/>
    <p:sldLayoutId id="2147483674" r:id="rId7"/>
    <p:sldLayoutId id="2147483672" r:id="rId8"/>
    <p:sldLayoutId id="2147483673" r:id="rId9"/>
    <p:sldLayoutId id="2147483665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3556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23900" indent="-3683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352425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35113" indent="-457200" algn="l" defTabSz="914400" rtl="0" eaLnBrk="1" latinLnBrk="0" hangingPunct="1">
        <a:lnSpc>
          <a:spcPct val="10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n2hApKmApI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hristianlauersen.net/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From mathematical logic to library and information science </a:t>
            </a:r>
            <a:endParaRPr lang="sv-SE" dirty="0"/>
          </a:p>
        </p:txBody>
      </p:sp>
      <p:sp>
        <p:nvSpPr>
          <p:cNvPr id="6" name="Underrubrik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Dr. Göran Hamrin </a:t>
            </a:r>
            <a:r>
              <a:rPr lang="sv-SE" dirty="0" err="1" smtClean="0"/>
              <a:t>Logician</a:t>
            </a:r>
            <a:r>
              <a:rPr lang="sv-SE" dirty="0" smtClean="0"/>
              <a:t> </a:t>
            </a:r>
            <a:r>
              <a:rPr lang="sv-SE" dirty="0" err="1" smtClean="0"/>
              <a:t>Lecturer</a:t>
            </a:r>
            <a:r>
              <a:rPr lang="sv-SE" dirty="0" smtClean="0"/>
              <a:t> </a:t>
            </a:r>
            <a:r>
              <a:rPr lang="sv-SE" dirty="0" err="1" smtClean="0"/>
              <a:t>Librarian</a:t>
            </a:r>
            <a:endParaRPr lang="sv-SE" dirty="0" smtClean="0"/>
          </a:p>
          <a:p>
            <a:r>
              <a:rPr lang="sv-SE" dirty="0" smtClean="0"/>
              <a:t>KTH </a:t>
            </a:r>
            <a:r>
              <a:rPr lang="sv-SE" dirty="0" err="1" smtClean="0"/>
              <a:t>Library</a:t>
            </a:r>
            <a:r>
              <a:rPr lang="sv-SE" dirty="0" smtClean="0"/>
              <a:t> Director </a:t>
            </a:r>
            <a:r>
              <a:rPr lang="sv-SE" dirty="0" err="1" smtClean="0"/>
              <a:t>of</a:t>
            </a:r>
            <a:r>
              <a:rPr lang="sv-SE" dirty="0" smtClean="0"/>
              <a:t> studies, ECE-</a:t>
            </a:r>
            <a:r>
              <a:rPr lang="sv-SE" dirty="0" err="1" smtClean="0"/>
              <a:t>school</a:t>
            </a:r>
            <a:endParaRPr lang="sv-SE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-1375645" y="5596697"/>
            <a:ext cx="0" cy="0"/>
          </a:xfrm>
          <a:prstGeom prst="line">
            <a:avLst/>
          </a:prstGeom>
          <a:noFill/>
          <a:ln w="3" cap="flat">
            <a:solidFill>
              <a:schemeClr val="bg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57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increase</a:t>
            </a:r>
            <a:r>
              <a:rPr lang="sv-SE" dirty="0" smtClean="0"/>
              <a:t> </a:t>
            </a:r>
            <a:r>
              <a:rPr lang="sv-SE" dirty="0" err="1" smtClean="0"/>
              <a:t>your</a:t>
            </a:r>
            <a:r>
              <a:rPr lang="sv-SE" dirty="0"/>
              <a:t> </a:t>
            </a:r>
            <a:r>
              <a:rPr lang="sv-SE" dirty="0" smtClean="0"/>
              <a:t>research </a:t>
            </a:r>
            <a:r>
              <a:rPr lang="sv-SE" dirty="0" err="1" smtClean="0"/>
              <a:t>impact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Basically</a:t>
            </a:r>
            <a:r>
              <a:rPr lang="sv-SE" dirty="0" smtClean="0"/>
              <a:t>, it is a </a:t>
            </a:r>
            <a:r>
              <a:rPr lang="sv-SE" dirty="0" err="1" smtClean="0"/>
              <a:t>question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being</a:t>
            </a:r>
            <a:r>
              <a:rPr lang="sv-SE" dirty="0" smtClean="0"/>
              <a:t> </a:t>
            </a:r>
            <a:r>
              <a:rPr lang="sv-SE" i="1" dirty="0" smtClean="0"/>
              <a:t>read</a:t>
            </a:r>
            <a:r>
              <a:rPr lang="sv-SE" dirty="0" smtClean="0"/>
              <a:t>. </a:t>
            </a:r>
            <a:r>
              <a:rPr lang="sv-SE" dirty="0" err="1" smtClean="0"/>
              <a:t>Hence</a:t>
            </a:r>
            <a:r>
              <a:rPr lang="sv-SE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Get </a:t>
            </a:r>
            <a:r>
              <a:rPr lang="sv-SE" dirty="0" err="1" smtClean="0"/>
              <a:t>published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Get an </a:t>
            </a:r>
            <a:r>
              <a:rPr lang="sv-SE" dirty="0" err="1" smtClean="0"/>
              <a:t>ORCid</a:t>
            </a:r>
            <a:r>
              <a:rPr lang="sv-SE" dirty="0"/>
              <a:t>: https://orcid.org/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Choose</a:t>
            </a:r>
            <a:r>
              <a:rPr lang="sv-SE" dirty="0" smtClean="0"/>
              <a:t> a journal </a:t>
            </a:r>
            <a:r>
              <a:rPr lang="sv-SE" dirty="0" err="1" smtClean="0"/>
              <a:t>with</a:t>
            </a:r>
            <a:r>
              <a:rPr lang="sv-SE" dirty="0" smtClean="0"/>
              <a:t> relevant </a:t>
            </a:r>
            <a:r>
              <a:rPr lang="sv-SE" dirty="0" err="1" smtClean="0"/>
              <a:t>audience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Aim</a:t>
            </a:r>
            <a:r>
              <a:rPr lang="sv-SE" dirty="0" smtClean="0"/>
              <a:t> at a </a:t>
            </a:r>
            <a:r>
              <a:rPr lang="sv-SE" dirty="0" err="1" smtClean="0"/>
              <a:t>high-profile</a:t>
            </a:r>
            <a:r>
              <a:rPr lang="sv-SE" dirty="0" smtClean="0"/>
              <a:t> </a:t>
            </a:r>
            <a:r>
              <a:rPr lang="sv-SE" dirty="0" err="1" smtClean="0"/>
              <a:t>sources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Discuss</a:t>
            </a:r>
            <a:r>
              <a:rPr lang="sv-SE" dirty="0" smtClean="0"/>
              <a:t> choice </a:t>
            </a:r>
            <a:r>
              <a:rPr lang="sv-SE" dirty="0" err="1" smtClean="0"/>
              <a:t>with</a:t>
            </a:r>
            <a:r>
              <a:rPr lang="sv-SE" dirty="0" smtClean="0"/>
              <a:t> senior </a:t>
            </a:r>
            <a:r>
              <a:rPr lang="sv-SE" dirty="0" err="1" smtClean="0"/>
              <a:t>colleagues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Be </a:t>
            </a:r>
            <a:r>
              <a:rPr lang="sv-SE" dirty="0" err="1" smtClean="0"/>
              <a:t>aware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Journal </a:t>
            </a:r>
            <a:r>
              <a:rPr lang="sv-SE" dirty="0" err="1" smtClean="0"/>
              <a:t>Impact</a:t>
            </a:r>
            <a:r>
              <a:rPr lang="sv-SE" dirty="0" smtClean="0"/>
              <a:t> </a:t>
            </a:r>
            <a:r>
              <a:rPr lang="sv-SE" dirty="0" err="1" smtClean="0"/>
              <a:t>Factor-fallacy</a:t>
            </a:r>
            <a:r>
              <a:rPr lang="sv-SE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Look for </a:t>
            </a:r>
            <a:r>
              <a:rPr lang="sv-SE" dirty="0" err="1" smtClean="0"/>
              <a:t>strategic</a:t>
            </a:r>
            <a:r>
              <a:rPr lang="sv-SE" dirty="0" smtClean="0"/>
              <a:t> partnership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well-known</a:t>
            </a:r>
            <a:r>
              <a:rPr lang="sv-SE" dirty="0" smtClean="0"/>
              <a:t> </a:t>
            </a:r>
            <a:r>
              <a:rPr lang="sv-SE" dirty="0" err="1" smtClean="0"/>
              <a:t>universities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err="1" smtClean="0"/>
              <a:t>Bibliometric</a:t>
            </a:r>
            <a:r>
              <a:rPr lang="sv-SE" dirty="0" smtClean="0"/>
              <a:t> </a:t>
            </a:r>
            <a:r>
              <a:rPr lang="sv-SE" dirty="0" err="1" smtClean="0"/>
              <a:t>tools</a:t>
            </a:r>
            <a:r>
              <a:rPr lang="sv-SE" dirty="0" smtClean="0"/>
              <a:t> as </a:t>
            </a:r>
            <a:r>
              <a:rPr lang="sv-SE" dirty="0" err="1" smtClean="0"/>
              <a:t>guidance</a:t>
            </a:r>
            <a:r>
              <a:rPr lang="sv-SE" dirty="0" smtClean="0"/>
              <a:t> in the publishing landscape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Parallell </a:t>
            </a:r>
            <a:r>
              <a:rPr lang="sv-SE" dirty="0" err="1" smtClean="0"/>
              <a:t>publish</a:t>
            </a:r>
            <a:r>
              <a:rPr lang="sv-SE" dirty="0" smtClean="0"/>
              <a:t> </a:t>
            </a:r>
            <a:r>
              <a:rPr lang="sv-SE" dirty="0" err="1" smtClean="0"/>
              <a:t>Open</a:t>
            </a:r>
            <a:r>
              <a:rPr lang="sv-SE" dirty="0" smtClean="0"/>
              <a:t> Access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increase</a:t>
            </a:r>
            <a:r>
              <a:rPr lang="sv-SE" dirty="0" smtClean="0"/>
              <a:t> citations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Last </a:t>
            </a:r>
            <a:r>
              <a:rPr lang="sv-SE" dirty="0" err="1" smtClean="0"/>
              <a:t>but</a:t>
            </a:r>
            <a:r>
              <a:rPr lang="sv-SE" dirty="0" smtClean="0"/>
              <a:t> not the </a:t>
            </a:r>
            <a:r>
              <a:rPr lang="sv-SE" dirty="0" err="1" smtClean="0"/>
              <a:t>least</a:t>
            </a:r>
            <a:r>
              <a:rPr lang="sv-SE" dirty="0" smtClean="0"/>
              <a:t>: ”</a:t>
            </a:r>
            <a:r>
              <a:rPr lang="sv-SE" dirty="0" err="1" smtClean="0"/>
              <a:t>high</a:t>
            </a:r>
            <a:r>
              <a:rPr lang="sv-SE" dirty="0" smtClean="0"/>
              <a:t> </a:t>
            </a:r>
            <a:r>
              <a:rPr lang="sv-SE" dirty="0" err="1" smtClean="0"/>
              <a:t>quality</a:t>
            </a:r>
            <a:r>
              <a:rPr lang="sv-SE" dirty="0" smtClean="0"/>
              <a:t> research </a:t>
            </a:r>
            <a:r>
              <a:rPr lang="sv-SE" dirty="0" err="1" smtClean="0"/>
              <a:t>leads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high</a:t>
            </a:r>
            <a:r>
              <a:rPr lang="sv-SE" dirty="0" smtClean="0"/>
              <a:t> </a:t>
            </a:r>
            <a:r>
              <a:rPr lang="sv-SE" dirty="0" err="1" smtClean="0"/>
              <a:t>quality</a:t>
            </a:r>
            <a:r>
              <a:rPr lang="sv-SE" dirty="0" smtClean="0"/>
              <a:t> (and </a:t>
            </a:r>
            <a:r>
              <a:rPr lang="sv-SE" dirty="0" err="1" smtClean="0"/>
              <a:t>quantity</a:t>
            </a:r>
            <a:r>
              <a:rPr lang="sv-SE" dirty="0" smtClean="0"/>
              <a:t>) publishing”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255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is </a:t>
            </a:r>
            <a:r>
              <a:rPr lang="sv-SE" dirty="0" err="1" smtClean="0"/>
              <a:t>bibliometrics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 err="1" smtClean="0"/>
              <a:t>Bibliometrics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defined</a:t>
            </a:r>
            <a:r>
              <a:rPr lang="sv-SE" dirty="0" smtClean="0"/>
              <a:t> as the </a:t>
            </a:r>
            <a:r>
              <a:rPr lang="sv-SE" dirty="0" err="1" smtClean="0"/>
              <a:t>quantitative</a:t>
            </a:r>
            <a:r>
              <a:rPr lang="sv-SE" dirty="0" smtClean="0"/>
              <a:t> </a:t>
            </a:r>
            <a:r>
              <a:rPr lang="sv-SE" dirty="0" err="1" smtClean="0"/>
              <a:t>study</a:t>
            </a:r>
            <a:r>
              <a:rPr lang="sv-SE" dirty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publication</a:t>
            </a:r>
            <a:r>
              <a:rPr lang="sv-SE" dirty="0"/>
              <a:t> </a:t>
            </a:r>
            <a:r>
              <a:rPr lang="sv-SE" dirty="0" err="1" smtClean="0"/>
              <a:t>collections</a:t>
            </a:r>
            <a:r>
              <a:rPr lang="sv-SE" dirty="0" smtClean="0"/>
              <a:t> </a:t>
            </a:r>
          </a:p>
          <a:p>
            <a:endParaRPr lang="sv-SE" dirty="0" smtClean="0"/>
          </a:p>
          <a:p>
            <a:r>
              <a:rPr lang="sv-SE" dirty="0" err="1" smtClean="0"/>
              <a:t>Statistics</a:t>
            </a:r>
            <a:r>
              <a:rPr lang="sv-SE" dirty="0" smtClean="0"/>
              <a:t> 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Publications</a:t>
            </a:r>
            <a:r>
              <a:rPr lang="sv-SE" dirty="0" smtClean="0"/>
              <a:t>, like journal </a:t>
            </a:r>
            <a:r>
              <a:rPr lang="sv-SE" dirty="0" err="1" smtClean="0"/>
              <a:t>articles</a:t>
            </a:r>
            <a:r>
              <a:rPr lang="sv-SE" dirty="0" smtClean="0"/>
              <a:t> (research output)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Citations (research </a:t>
            </a:r>
            <a:r>
              <a:rPr lang="sv-SE" dirty="0" err="1" smtClean="0"/>
              <a:t>impact</a:t>
            </a:r>
            <a:r>
              <a:rPr lang="sv-SE" dirty="0"/>
              <a:t>)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Co-publishing (research </a:t>
            </a:r>
            <a:r>
              <a:rPr lang="sv-SE" dirty="0" err="1" smtClean="0"/>
              <a:t>collaboration</a:t>
            </a:r>
            <a:r>
              <a:rPr lang="sv-SE" dirty="0" smtClean="0"/>
              <a:t>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992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publication</a:t>
            </a:r>
            <a:r>
              <a:rPr lang="sv-SE" dirty="0" smtClean="0"/>
              <a:t> output</a:t>
            </a:r>
            <a:endParaRPr lang="sv-SE" dirty="0"/>
          </a:p>
        </p:txBody>
      </p:sp>
      <p:graphicFrame>
        <p:nvGraphicFramePr>
          <p:cNvPr id="6" name="publication_chart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869175"/>
              </p:ext>
            </p:extLst>
          </p:nvPr>
        </p:nvGraphicFramePr>
        <p:xfrm>
          <a:off x="1127760" y="1913534"/>
          <a:ext cx="6560156" cy="363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2"/>
          <p:cNvSpPr txBox="1"/>
          <p:nvPr/>
        </p:nvSpPr>
        <p:spPr>
          <a:xfrm rot="20177667">
            <a:off x="5777091" y="5391208"/>
            <a:ext cx="2553250" cy="512032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500" dirty="0" err="1">
                <a:solidFill>
                  <a:srgbClr val="FF0000"/>
                </a:solidFill>
              </a:rPr>
              <a:t>Example</a:t>
            </a:r>
            <a:endParaRPr lang="en-US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13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Examples </a:t>
            </a:r>
            <a:r>
              <a:rPr lang="sv-SE" dirty="0" err="1" smtClean="0"/>
              <a:t>of</a:t>
            </a:r>
            <a:r>
              <a:rPr lang="sv-SE" dirty="0" smtClean="0"/>
              <a:t> citation </a:t>
            </a:r>
            <a:r>
              <a:rPr lang="sv-SE" dirty="0" err="1" smtClean="0"/>
              <a:t>impact</a:t>
            </a:r>
            <a:endParaRPr lang="sv-SE" dirty="0"/>
          </a:p>
        </p:txBody>
      </p:sp>
      <p:graphicFrame>
        <p:nvGraphicFramePr>
          <p:cNvPr id="10" name="cf_timeseri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3546498"/>
              </p:ext>
            </p:extLst>
          </p:nvPr>
        </p:nvGraphicFramePr>
        <p:xfrm>
          <a:off x="1673004" y="1828801"/>
          <a:ext cx="4522056" cy="316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5"/>
          <p:cNvSpPr txBox="1"/>
          <p:nvPr/>
        </p:nvSpPr>
        <p:spPr>
          <a:xfrm rot="20177667">
            <a:off x="5099003" y="3885992"/>
            <a:ext cx="2670966" cy="619558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500" dirty="0" err="1">
                <a:solidFill>
                  <a:srgbClr val="FF0000"/>
                </a:solidFill>
              </a:rPr>
              <a:t>Example</a:t>
            </a:r>
            <a:endParaRPr lang="en-US" sz="3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9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250" y="512194"/>
            <a:ext cx="6935788" cy="668338"/>
          </a:xfrm>
        </p:spPr>
        <p:txBody>
          <a:bodyPr/>
          <a:lstStyle/>
          <a:p>
            <a:r>
              <a:rPr lang="sv-SE" dirty="0" smtClean="0"/>
              <a:t>Examples </a:t>
            </a:r>
            <a:r>
              <a:rPr lang="sv-SE" dirty="0" err="1" smtClean="0"/>
              <a:t>of</a:t>
            </a:r>
            <a:r>
              <a:rPr lang="sv-SE" dirty="0" smtClean="0"/>
              <a:t> a co-publishing </a:t>
            </a:r>
            <a:r>
              <a:rPr lang="sv-SE" dirty="0" err="1" smtClean="0"/>
              <a:t>network</a:t>
            </a:r>
            <a:endParaRPr lang="sv-SE" dirty="0"/>
          </a:p>
        </p:txBody>
      </p:sp>
      <p:sp>
        <p:nvSpPr>
          <p:cNvPr id="6" name="TextBox 3"/>
          <p:cNvSpPr txBox="1"/>
          <p:nvPr/>
        </p:nvSpPr>
        <p:spPr>
          <a:xfrm rot="20177667">
            <a:off x="5732709" y="5173059"/>
            <a:ext cx="2671154" cy="642181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3500" dirty="0" err="1">
                <a:solidFill>
                  <a:srgbClr val="FF0000"/>
                </a:solidFill>
              </a:rPr>
              <a:t>Example</a:t>
            </a:r>
            <a:endParaRPr lang="en-US" sz="3500" dirty="0">
              <a:solidFill>
                <a:srgbClr val="FF0000"/>
              </a:solidFill>
            </a:endParaRPr>
          </a:p>
        </p:txBody>
      </p:sp>
      <p:pic>
        <p:nvPicPr>
          <p:cNvPr id="7" name="Content Placeholder 3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0108" y="1287780"/>
            <a:ext cx="5314580" cy="4283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821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496236"/>
              </p:ext>
            </p:extLst>
          </p:nvPr>
        </p:nvGraphicFramePr>
        <p:xfrm>
          <a:off x="1672149" y="2216097"/>
          <a:ext cx="7074286" cy="4041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H="1" flipV="1">
            <a:off x="6623437" y="3355451"/>
            <a:ext cx="1097280" cy="14312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914" y="418634"/>
            <a:ext cx="3152454" cy="1739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4642840" y="2557363"/>
            <a:ext cx="1836356" cy="95974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7881257" y="2158531"/>
            <a:ext cx="0" cy="262815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6762584" y="4898003"/>
            <a:ext cx="1904370" cy="10579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353092" y="2158531"/>
            <a:ext cx="818985" cy="61647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00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Bibliometric</a:t>
            </a:r>
            <a:r>
              <a:rPr lang="sv-SE" dirty="0" smtClean="0"/>
              <a:t> </a:t>
            </a:r>
            <a:r>
              <a:rPr lang="sv-SE" dirty="0" err="1" smtClean="0"/>
              <a:t>tools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Web </a:t>
            </a:r>
            <a:r>
              <a:rPr lang="sv-SE" dirty="0" err="1" smtClean="0"/>
              <a:t>of</a:t>
            </a:r>
            <a:r>
              <a:rPr lang="sv-SE" dirty="0" smtClean="0"/>
              <a:t> Science – </a:t>
            </a:r>
            <a:r>
              <a:rPr lang="sv-SE" dirty="0" err="1" smtClean="0"/>
              <a:t>industry</a:t>
            </a:r>
            <a:r>
              <a:rPr lang="sv-SE" dirty="0" smtClean="0"/>
              <a:t> standard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Scopus</a:t>
            </a:r>
            <a:r>
              <a:rPr lang="sv-SE" dirty="0" smtClean="0"/>
              <a:t> – </a:t>
            </a:r>
            <a:r>
              <a:rPr lang="sv-SE" dirty="0" err="1" smtClean="0"/>
              <a:t>rising</a:t>
            </a:r>
            <a:r>
              <a:rPr lang="sv-SE" dirty="0" smtClean="0"/>
              <a:t> star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Google </a:t>
            </a:r>
            <a:r>
              <a:rPr lang="sv-SE" dirty="0" err="1" smtClean="0"/>
              <a:t>Scholar</a:t>
            </a:r>
            <a:r>
              <a:rPr lang="sv-SE" dirty="0" smtClean="0"/>
              <a:t> via </a:t>
            </a:r>
            <a:r>
              <a:rPr lang="sv-SE" dirty="0" err="1" smtClean="0"/>
              <a:t>Publish</a:t>
            </a:r>
            <a:r>
              <a:rPr lang="sv-SE" dirty="0" smtClean="0"/>
              <a:t> or </a:t>
            </a:r>
            <a:r>
              <a:rPr lang="sv-SE" dirty="0" err="1" smtClean="0"/>
              <a:t>Perish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(</a:t>
            </a:r>
            <a:r>
              <a:rPr lang="sv-SE" dirty="0" err="1" smtClean="0"/>
              <a:t>Subject-specific</a:t>
            </a:r>
            <a:r>
              <a:rPr lang="sv-SE" dirty="0" smtClean="0"/>
              <a:t> </a:t>
            </a:r>
            <a:r>
              <a:rPr lang="sv-SE" dirty="0" err="1" smtClean="0"/>
              <a:t>tools</a:t>
            </a:r>
            <a:r>
              <a:rPr lang="sv-SE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67867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Impact?</a:t>
            </a:r>
            <a:endParaRPr lang="en-US" dirty="0"/>
          </a:p>
        </p:txBody>
      </p:sp>
      <p:sp>
        <p:nvSpPr>
          <p:cNvPr id="13" name="Platshållare för innehåll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 society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 industry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On research community</a:t>
            </a:r>
          </a:p>
          <a:p>
            <a:endParaRPr lang="en-US" dirty="0"/>
          </a:p>
        </p:txBody>
      </p:sp>
      <p:sp>
        <p:nvSpPr>
          <p:cNvPr id="2" name="Oval 1"/>
          <p:cNvSpPr/>
          <p:nvPr/>
        </p:nvSpPr>
        <p:spPr>
          <a:xfrm>
            <a:off x="1609060" y="2608521"/>
            <a:ext cx="3459126" cy="7017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>
            <a:stCxn id="2" idx="4"/>
          </p:cNvCxnSpPr>
          <p:nvPr/>
        </p:nvCxnSpPr>
        <p:spPr>
          <a:xfrm>
            <a:off x="3338623" y="3310270"/>
            <a:ext cx="496186" cy="538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219826" y="3976576"/>
            <a:ext cx="5339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As </a:t>
            </a:r>
            <a:r>
              <a:rPr lang="sv-SE" dirty="0" err="1" smtClean="0"/>
              <a:t>measured</a:t>
            </a:r>
            <a:r>
              <a:rPr lang="sv-SE" dirty="0" smtClean="0"/>
              <a:t> by the </a:t>
            </a:r>
            <a:r>
              <a:rPr lang="sv-SE" dirty="0" err="1" smtClean="0"/>
              <a:t>use</a:t>
            </a:r>
            <a:r>
              <a:rPr lang="sv-SE" dirty="0" smtClean="0"/>
              <a:t> of bibliometrics (citations)</a:t>
            </a:r>
          </a:p>
        </p:txBody>
      </p:sp>
      <p:sp>
        <p:nvSpPr>
          <p:cNvPr id="6" name="Oval 5"/>
          <p:cNvSpPr/>
          <p:nvPr/>
        </p:nvSpPr>
        <p:spPr>
          <a:xfrm>
            <a:off x="2069805" y="3806456"/>
            <a:ext cx="6202325" cy="694660"/>
          </a:xfrm>
          <a:prstGeom prst="ellips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068185" y="772633"/>
            <a:ext cx="3133061" cy="2537637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46381" y="1580707"/>
            <a:ext cx="1630327" cy="165868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81916" y="1488558"/>
            <a:ext cx="2417135" cy="673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409507" y="1825255"/>
            <a:ext cx="2289544" cy="673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457507" y="2161953"/>
            <a:ext cx="1084521" cy="9640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5606902" y="2665228"/>
            <a:ext cx="1134140" cy="11412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2" idx="6"/>
          </p:cNvCxnSpPr>
          <p:nvPr/>
        </p:nvCxnSpPr>
        <p:spPr>
          <a:xfrm flipV="1">
            <a:off x="5068186" y="2239926"/>
            <a:ext cx="1318437" cy="7194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between research fields affecting bibliometric indicators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822012" y="1874602"/>
            <a:ext cx="6862738" cy="4059457"/>
          </a:xfrm>
          <a:prstGeom prst="rect">
            <a:avLst/>
          </a:prstGeom>
        </p:spPr>
        <p:txBody>
          <a:bodyPr lIns="80165" tIns="40083" rIns="80165" bIns="40083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Publication </a:t>
            </a:r>
            <a:r>
              <a:rPr lang="en-US" sz="1800" dirty="0" smtClean="0"/>
              <a:t>pace (time for publishing and peer review process</a:t>
            </a:r>
            <a:r>
              <a:rPr lang="en-US" sz="18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Length of </a:t>
            </a:r>
            <a:r>
              <a:rPr lang="en-US" sz="1800" dirty="0" smtClean="0"/>
              <a:t>publications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Number of </a:t>
            </a:r>
            <a:r>
              <a:rPr lang="en-US" sz="1800" dirty="0" smtClean="0"/>
              <a:t>references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Coverage of publications in citation </a:t>
            </a:r>
            <a:r>
              <a:rPr lang="en-US" sz="1800" dirty="0" smtClean="0"/>
              <a:t>database</a:t>
            </a: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Document type (e.g. reviews get more citations, proceedings papers are often excluded</a:t>
            </a:r>
            <a:r>
              <a:rPr lang="en-US" sz="18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Size of research field</a:t>
            </a:r>
          </a:p>
        </p:txBody>
      </p:sp>
    </p:spTree>
    <p:extLst>
      <p:ext uri="{BB962C8B-B14F-4D97-AF65-F5344CB8AC3E}">
        <p14:creationId xmlns:p14="http://schemas.microsoft.com/office/powerpoint/2010/main" val="233023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Field normalized citation rate</a:t>
            </a:r>
            <a:endParaRPr lang="en-US" i="1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4294967295"/>
              </p:nvPr>
            </p:nvSpPr>
            <p:spPr>
              <a:xfrm>
                <a:off x="938563" y="1599918"/>
                <a:ext cx="6862738" cy="4059457"/>
              </a:xfrm>
              <a:prstGeom prst="rect">
                <a:avLst/>
              </a:prstGeom>
            </p:spPr>
            <p:txBody>
              <a:bodyPr lIns="80165" tIns="40083" rIns="80165" bIns="40083">
                <a:normAutofit fontScale="85000" lnSpcReduction="10000"/>
              </a:bodyPr>
              <a:lstStyle/>
              <a:p>
                <a:r>
                  <a:rPr lang="en-US" noProof="0" dirty="0" smtClean="0"/>
                  <a:t>For a </a:t>
                </a:r>
                <a:r>
                  <a:rPr lang="en-US" i="1" noProof="0" dirty="0" smtClean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publication</a:t>
                </a:r>
                <a:r>
                  <a:rPr lang="en-US" i="1" noProof="0" dirty="0" smtClean="0"/>
                  <a:t>:</a:t>
                </a:r>
              </a:p>
              <a:p>
                <a:endParaRPr lang="en-US" i="1" noProof="0" dirty="0"/>
              </a:p>
              <a:p>
                <a:r>
                  <a:rPr lang="en-US" i="1" noProof="0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𝑁𝑢𝑚𝑏𝑒𝑟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𝑜𝑓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𝑐𝑖𝑡𝑎𝑡𝑖𝑜𝑛𝑠</m:t>
                        </m:r>
                        <m:r>
                          <m:rPr>
                            <m:nor/>
                          </m:rPr>
                          <a:rPr lang="en-US" sz="3200" i="1"/>
                          <m:t> 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𝑎𝑣𝑒𝑟𝑎𝑔𝑒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𝑛𝑢𝑚𝑏𝑒𝑟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𝑜𝑓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𝑐𝑖𝑡𝑎𝑡𝑖𝑜𝑛𝑠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𝑓𝑜𝑟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𝑠𝑖𝑚𝑖𝑙𝑎𝑟</m:t>
                        </m:r>
                        <m:r>
                          <a:rPr lang="en-US" sz="3200" i="1">
                            <a:latin typeface="Cambria Math"/>
                          </a:rPr>
                          <m:t> </m:t>
                        </m:r>
                        <m:r>
                          <a:rPr lang="en-US" sz="3200" i="1">
                            <a:latin typeface="Cambria Math"/>
                          </a:rPr>
                          <m:t>𝑝𝑢𝑏𝑙𝑖𝑐𝑎𝑡𝑖𝑜𝑛𝑠</m:t>
                        </m:r>
                      </m:den>
                    </m:f>
                  </m:oMath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1097434" y="1763613"/>
                <a:ext cx="8024400" cy="4474800"/>
              </a:xfrm>
              <a:blipFill rotWithShape="1">
                <a:blip r:embed="rId3"/>
                <a:stretch>
                  <a:fillRect l="-2052" t="-681" r="-111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30644" y="4931460"/>
            <a:ext cx="3017600" cy="9119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80165" tIns="40083" rIns="80165" bIns="40083" rtlCol="0">
            <a:spAutoFit/>
          </a:bodyPr>
          <a:lstStyle/>
          <a:p>
            <a:r>
              <a:rPr lang="sv-SE" dirty="0" smtClean="0"/>
              <a:t>Same research </a:t>
            </a:r>
            <a:r>
              <a:rPr lang="sv-SE" dirty="0" err="1" smtClean="0"/>
              <a:t>field</a:t>
            </a:r>
            <a:r>
              <a:rPr lang="sv-SE" dirty="0" smtClean="0"/>
              <a:t> </a:t>
            </a:r>
          </a:p>
          <a:p>
            <a:r>
              <a:rPr lang="sv-SE" dirty="0" smtClean="0"/>
              <a:t>same </a:t>
            </a:r>
            <a:r>
              <a:rPr lang="sv-SE" dirty="0" err="1" smtClean="0"/>
              <a:t>year</a:t>
            </a:r>
            <a:endParaRPr lang="sv-SE" dirty="0" smtClean="0"/>
          </a:p>
          <a:p>
            <a:r>
              <a:rPr lang="sv-SE" dirty="0" smtClean="0"/>
              <a:t>same </a:t>
            </a:r>
            <a:r>
              <a:rPr lang="sv-SE" dirty="0" err="1" smtClean="0"/>
              <a:t>document</a:t>
            </a:r>
            <a:r>
              <a:rPr lang="sv-SE" dirty="0" smtClean="0"/>
              <a:t> </a:t>
            </a:r>
            <a:r>
              <a:rPr lang="sv-SE" dirty="0" err="1" smtClean="0"/>
              <a:t>type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V="1">
            <a:off x="2447925" y="3058431"/>
            <a:ext cx="3125896" cy="18730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5050360" y="3057525"/>
            <a:ext cx="1046922" cy="0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495755" y="5062109"/>
            <a:ext cx="1847510" cy="357948"/>
          </a:xfrm>
          <a:prstGeom prst="rect">
            <a:avLst/>
          </a:prstGeom>
          <a:ln>
            <a:solidFill>
              <a:schemeClr val="accent6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80165" tIns="40083" rIns="80165" bIns="40083" rtlCol="0">
            <a:spAutoFit/>
          </a:bodyPr>
          <a:lstStyle/>
          <a:p>
            <a:r>
              <a:rPr lang="sv-SE" dirty="0" err="1" smtClean="0"/>
              <a:t>Average</a:t>
            </a:r>
            <a:r>
              <a:rPr lang="sv-SE" dirty="0" smtClean="0"/>
              <a:t> =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8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(Tips and tricks for STEM-careers, w/ an introduction to </a:t>
            </a:r>
            <a:r>
              <a:rPr lang="en-US" dirty="0" err="1" smtClean="0"/>
              <a:t>bibliometrics</a:t>
            </a:r>
            <a:r>
              <a:rPr lang="en-US" dirty="0" smtClean="0"/>
              <a:t>)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149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 indicators &gt; Research 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50" y="1904999"/>
            <a:ext cx="6935788" cy="3603625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Correlation between peer review assessments and bibliometric indicators.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general, high quality (as judged by peers) is needed to receive high citation scores at aggregated levels.</a:t>
            </a:r>
          </a:p>
          <a:p>
            <a:pPr marL="698500" lvl="1" indent="-342900"/>
            <a:r>
              <a:rPr lang="en-US" i="1" dirty="0" smtClean="0"/>
              <a:t>But not enough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There are research groups that get good judgments by reviewers but has low citation scores. </a:t>
            </a:r>
          </a:p>
          <a:p>
            <a:pPr marL="812800" lvl="1" indent="-457200">
              <a:buFont typeface="+mj-lt"/>
              <a:buAutoNum type="arabicPeriod"/>
            </a:pPr>
            <a:r>
              <a:rPr lang="en-US" dirty="0" smtClean="0"/>
              <a:t>Research with impact outside the research community (e.g. </a:t>
            </a:r>
            <a:r>
              <a:rPr lang="en-US" dirty="0"/>
              <a:t>a</a:t>
            </a:r>
            <a:r>
              <a:rPr lang="en-US" dirty="0" smtClean="0"/>
              <a:t>pplied research)</a:t>
            </a:r>
          </a:p>
          <a:p>
            <a:pPr marL="812800" lvl="1" indent="-457200">
              <a:buFont typeface="+mj-lt"/>
              <a:buAutoNum type="arabicPeriod"/>
            </a:pPr>
            <a:r>
              <a:rPr lang="en-US" dirty="0" smtClean="0"/>
              <a:t>Research for which the bibliometric methods are improper.</a:t>
            </a:r>
          </a:p>
          <a:p>
            <a:r>
              <a:rPr lang="en-US" i="1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0743" y="5226784"/>
            <a:ext cx="6046848" cy="16312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/>
              <a:t>Lutz </a:t>
            </a:r>
            <a:r>
              <a:rPr lang="en-US" sz="1000" dirty="0" err="1"/>
              <a:t>Bornmann</a:t>
            </a:r>
            <a:r>
              <a:rPr lang="en-US" sz="1000" dirty="0"/>
              <a:t> and Hans-Dieter Daniel, “Selection of Research Fellowship Recipients by Committee </a:t>
            </a:r>
          </a:p>
          <a:p>
            <a:r>
              <a:rPr lang="en-US" sz="1000" dirty="0"/>
              <a:t>Peer Review. Reliability, Fairness and Predictive Validity of Board of Trustees’ Decisions,” </a:t>
            </a:r>
          </a:p>
          <a:p>
            <a:r>
              <a:rPr lang="en-US" sz="1000" dirty="0"/>
              <a:t>Scientometrics 63, no. 2 (April 1, 2005): 297–320, doi:10.1007/s11192-005-0214-2; A. F. J. van </a:t>
            </a:r>
            <a:r>
              <a:rPr lang="en-US" sz="1000" dirty="0" err="1"/>
              <a:t>Raan</a:t>
            </a:r>
            <a:r>
              <a:rPr lang="en-US" sz="1000" dirty="0"/>
              <a:t>, </a:t>
            </a:r>
          </a:p>
          <a:p>
            <a:r>
              <a:rPr lang="en-US" sz="1000" dirty="0"/>
              <a:t>“Advanced Bibliometric Methods as Quantitative Core of Peer Review Based Evaluation and Foresight </a:t>
            </a:r>
          </a:p>
          <a:p>
            <a:r>
              <a:rPr lang="en-US" sz="1000" dirty="0"/>
              <a:t>Exercises,” Scientometrics 36, no. 3 (July 1, 1996): 397–420, doi:10.1007/BF02129602; Charles </a:t>
            </a:r>
          </a:p>
          <a:p>
            <a:r>
              <a:rPr lang="en-US" sz="1000" dirty="0"/>
              <a:t>Oppenheim, “The Correlation between Citation Counts and the 1992 Research Assessment Exercise </a:t>
            </a:r>
          </a:p>
          <a:p>
            <a:r>
              <a:rPr lang="en-US" sz="1000" dirty="0"/>
              <a:t>Ratings for British Research in Genetics, Anatomy and Archaeology,” Journal of Documentation 53, </a:t>
            </a:r>
          </a:p>
          <a:p>
            <a:r>
              <a:rPr lang="en-US" sz="1000" dirty="0"/>
              <a:t>no. 5 (December 1, 1997): 477–87, doi:10.1108/EUM0000000007207; </a:t>
            </a:r>
            <a:r>
              <a:rPr lang="en-US" sz="1000" dirty="0" err="1"/>
              <a:t>Fler</a:t>
            </a:r>
            <a:r>
              <a:rPr lang="en-US" sz="1000" dirty="0"/>
              <a:t> studier </a:t>
            </a:r>
            <a:r>
              <a:rPr lang="en-US" sz="1000" dirty="0" err="1"/>
              <a:t>är</a:t>
            </a:r>
            <a:r>
              <a:rPr lang="en-US" sz="1000" dirty="0"/>
              <a:t> </a:t>
            </a:r>
            <a:r>
              <a:rPr lang="en-US" sz="1000" dirty="0" err="1"/>
              <a:t>refererade</a:t>
            </a:r>
            <a:r>
              <a:rPr lang="en-US" sz="1000" dirty="0"/>
              <a:t> i </a:t>
            </a:r>
          </a:p>
          <a:p>
            <a:r>
              <a:rPr lang="en-US" sz="1000" dirty="0" err="1"/>
              <a:t>Bornmann</a:t>
            </a:r>
            <a:r>
              <a:rPr lang="en-US" sz="1000" dirty="0"/>
              <a:t> and Daniel, “What Do Citation Counts Measure?”; </a:t>
            </a:r>
            <a:r>
              <a:rPr lang="en-US" sz="1000" dirty="0" err="1"/>
              <a:t>och</a:t>
            </a:r>
            <a:r>
              <a:rPr lang="en-US" sz="1000" dirty="0"/>
              <a:t> i Blaise Cronin, The Hand of Science: </a:t>
            </a:r>
          </a:p>
          <a:p>
            <a:r>
              <a:rPr lang="en-US" sz="1000" dirty="0"/>
              <a:t>Academic Writing and Its Rewards (Lanham, Md: Scarecrow Press, 2005), 125–129</a:t>
            </a:r>
          </a:p>
        </p:txBody>
      </p:sp>
    </p:spTree>
    <p:extLst>
      <p:ext uri="{BB962C8B-B14F-4D97-AF65-F5344CB8AC3E}">
        <p14:creationId xmlns:p14="http://schemas.microsoft.com/office/powerpoint/2010/main" val="355599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Application</a:t>
            </a:r>
            <a:r>
              <a:rPr lang="sv-SE" dirty="0" smtClean="0"/>
              <a:t> and </a:t>
            </a:r>
            <a:r>
              <a:rPr lang="sv-SE" dirty="0" err="1" smtClean="0"/>
              <a:t>use</a:t>
            </a:r>
            <a:endParaRPr lang="sv-SE" dirty="0"/>
          </a:p>
        </p:txBody>
      </p:sp>
      <p:sp>
        <p:nvSpPr>
          <p:cNvPr id="4" name="Isosceles Triangle 3"/>
          <p:cNvSpPr/>
          <p:nvPr/>
        </p:nvSpPr>
        <p:spPr>
          <a:xfrm>
            <a:off x="3646582" y="1828799"/>
            <a:ext cx="2302526" cy="361353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Peer </a:t>
            </a:r>
            <a:r>
              <a:rPr lang="sv-SE" dirty="0" err="1" smtClean="0"/>
              <a:t>review</a:t>
            </a:r>
            <a:endParaRPr lang="sv-SE" dirty="0"/>
          </a:p>
        </p:txBody>
      </p:sp>
      <p:sp>
        <p:nvSpPr>
          <p:cNvPr id="5" name="Isosceles Triangle 4"/>
          <p:cNvSpPr/>
          <p:nvPr/>
        </p:nvSpPr>
        <p:spPr>
          <a:xfrm rot="10800000">
            <a:off x="5561681" y="1828798"/>
            <a:ext cx="2302526" cy="361353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05907" y="1828797"/>
            <a:ext cx="22034" cy="3613533"/>
          </a:xfrm>
          <a:prstGeom prst="straightConnector1">
            <a:avLst/>
          </a:prstGeom>
          <a:ln w="793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4178" y="6385319"/>
            <a:ext cx="88764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 err="1" smtClean="0"/>
              <a:t>Sybille</a:t>
            </a:r>
            <a:r>
              <a:rPr lang="sv-SE" sz="1400" dirty="0" smtClean="0"/>
              <a:t> Hinze. 2014. Nordic workshop on </a:t>
            </a:r>
            <a:r>
              <a:rPr lang="sv-SE" sz="1400" dirty="0" err="1" smtClean="0"/>
              <a:t>bibliometrics</a:t>
            </a:r>
            <a:r>
              <a:rPr lang="sv-SE" sz="1400" dirty="0" smtClean="0"/>
              <a:t> and research policy. Reykjavik, </a:t>
            </a:r>
            <a:r>
              <a:rPr lang="sv-SE" sz="1400" dirty="0" err="1" smtClean="0"/>
              <a:t>Iceland</a:t>
            </a:r>
            <a:r>
              <a:rPr lang="sv-SE" sz="1400" dirty="0" smtClean="0"/>
              <a:t>.</a:t>
            </a:r>
            <a:endParaRPr lang="sv-SE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949108" y="2217896"/>
            <a:ext cx="1492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>
                <a:solidFill>
                  <a:schemeClr val="bg1"/>
                </a:solidFill>
              </a:rPr>
              <a:t>Bibliometrics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63166" y="182879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Macro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1863166" y="5072998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Micro</a:t>
            </a:r>
            <a:endParaRPr lang="sv-SE" dirty="0"/>
          </a:p>
        </p:txBody>
      </p:sp>
      <p:sp>
        <p:nvSpPr>
          <p:cNvPr id="13" name="TextBox 12"/>
          <p:cNvSpPr txBox="1"/>
          <p:nvPr/>
        </p:nvSpPr>
        <p:spPr>
          <a:xfrm>
            <a:off x="1824086" y="3448895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Meso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927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Bibliometrics</a:t>
            </a:r>
            <a:r>
              <a:rPr lang="en-US" noProof="0" dirty="0" smtClean="0"/>
              <a:t> at KTH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822012" y="1874602"/>
            <a:ext cx="6862738" cy="4059457"/>
          </a:xfrm>
          <a:prstGeom prst="rect">
            <a:avLst/>
          </a:prstGeom>
        </p:spPr>
        <p:txBody>
          <a:bodyPr lIns="80165" tIns="40083" rIns="80165" bIns="40083"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1800" noProof="0" dirty="0" smtClean="0"/>
              <a:t>Research Assessment Exercise (research groups, </a:t>
            </a:r>
            <a:r>
              <a:rPr lang="en-US" sz="1800" noProof="0" dirty="0" err="1" smtClean="0"/>
              <a:t>UoA</a:t>
            </a:r>
            <a:r>
              <a:rPr lang="en-US" sz="1800" noProof="0" dirty="0" smtClean="0"/>
              <a:t>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/>
              <a:t>Funding </a:t>
            </a:r>
            <a:r>
              <a:rPr lang="en-US" sz="1800" dirty="0" smtClean="0"/>
              <a:t>allocation</a:t>
            </a:r>
            <a:endParaRPr lang="en-US" sz="1800" noProof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noProof="0" dirty="0" smtClean="0"/>
              <a:t>Annual </a:t>
            </a:r>
            <a:r>
              <a:rPr lang="en-US" sz="1800" dirty="0"/>
              <a:t>B</a:t>
            </a:r>
            <a:r>
              <a:rPr lang="en-US" sz="1800" noProof="0" dirty="0" err="1" smtClean="0"/>
              <a:t>ibliometric</a:t>
            </a:r>
            <a:r>
              <a:rPr lang="en-US" sz="1800" noProof="0" dirty="0" smtClean="0"/>
              <a:t> </a:t>
            </a:r>
            <a:r>
              <a:rPr lang="en-US" sz="1800" dirty="0"/>
              <a:t>M</a:t>
            </a:r>
            <a:r>
              <a:rPr lang="en-US" sz="1800" noProof="0" dirty="0" err="1" smtClean="0"/>
              <a:t>onitoring</a:t>
            </a:r>
            <a:endParaRPr lang="en-US" sz="1800" noProof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 smtClean="0"/>
              <a:t>Reports and analyzes on demand from management and schools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1800" dirty="0" smtClean="0"/>
              <a:t>Consultancy work for other universities</a:t>
            </a:r>
          </a:p>
        </p:txBody>
      </p:sp>
    </p:spTree>
    <p:extLst>
      <p:ext uri="{BB962C8B-B14F-4D97-AF65-F5344CB8AC3E}">
        <p14:creationId xmlns:p14="http://schemas.microsoft.com/office/powerpoint/2010/main" val="191959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 err="1" smtClean="0"/>
              <a:t>Time</a:t>
            </a:r>
            <a:r>
              <a:rPr lang="sv-SE" dirty="0" smtClean="0"/>
              <a:t> for </a:t>
            </a:r>
            <a:r>
              <a:rPr lang="sv-SE" dirty="0" err="1" smtClean="0"/>
              <a:t>discussion</a:t>
            </a:r>
            <a:r>
              <a:rPr lang="sv-SE" dirty="0" smtClean="0"/>
              <a:t> and</a:t>
            </a:r>
            <a:endParaRPr lang="sv-SE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590" y="2511425"/>
            <a:ext cx="1938696" cy="2066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102" y="2511425"/>
            <a:ext cx="1828800" cy="183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511425"/>
            <a:ext cx="2806614" cy="1864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31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" t="37255" r="24736" b="15587"/>
          <a:stretch/>
        </p:blipFill>
        <p:spPr bwMode="auto">
          <a:xfrm>
            <a:off x="1557622" y="3363541"/>
            <a:ext cx="6552708" cy="260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</a:t>
            </a:r>
            <a:r>
              <a:rPr lang="sv-SE" dirty="0" err="1" smtClean="0"/>
              <a:t>nstitute</a:t>
            </a:r>
            <a:r>
              <a:rPr lang="sv-SE" dirty="0" smtClean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T</a:t>
            </a:r>
            <a:r>
              <a:rPr lang="sv-SE" dirty="0" err="1" smtClean="0"/>
              <a:t>echnology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Largest</a:t>
            </a:r>
            <a:r>
              <a:rPr lang="sv-SE" dirty="0" smtClean="0"/>
              <a:t>: &gt;13 000 students, 2000 PhD,3700 </a:t>
            </a:r>
            <a:r>
              <a:rPr lang="sv-SE" dirty="0" err="1" smtClean="0"/>
              <a:t>faculty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Oldest</a:t>
            </a:r>
            <a:r>
              <a:rPr lang="sv-SE" dirty="0" smtClean="0"/>
              <a:t>: 1827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”Best”: (QS University Ranking 2017)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Stockholm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surroundings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100 </a:t>
            </a:r>
            <a:r>
              <a:rPr lang="sv-SE" dirty="0" err="1" smtClean="0"/>
              <a:t>years</a:t>
            </a:r>
            <a:r>
              <a:rPr lang="sv-SE" dirty="0" smtClean="0"/>
              <a:t> (+ 1 </a:t>
            </a:r>
            <a:r>
              <a:rPr lang="sv-SE" dirty="0" err="1" smtClean="0"/>
              <a:t>month</a:t>
            </a:r>
            <a:r>
              <a:rPr lang="sv-SE" dirty="0" smtClean="0"/>
              <a:t>) on </a:t>
            </a:r>
            <a:r>
              <a:rPr lang="sv-SE" dirty="0" err="1" smtClean="0"/>
              <a:t>main</a:t>
            </a:r>
            <a:r>
              <a:rPr lang="sv-SE" dirty="0" smtClean="0"/>
              <a:t> campus Valhallavägen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62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KTH Royal </a:t>
            </a:r>
            <a:r>
              <a:rPr lang="sv-SE" dirty="0" err="1"/>
              <a:t>I</a:t>
            </a:r>
            <a:r>
              <a:rPr lang="sv-SE" dirty="0" err="1" smtClean="0"/>
              <a:t>nstitute</a:t>
            </a:r>
            <a:r>
              <a:rPr lang="sv-SE" dirty="0" smtClean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 smtClean="0"/>
              <a:t>Technology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Administration: Organised in </a:t>
            </a:r>
            <a:r>
              <a:rPr lang="sv-SE" dirty="0" err="1" smtClean="0"/>
              <a:t>Schools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educational</a:t>
            </a:r>
            <a:r>
              <a:rPr lang="sv-SE" dirty="0" smtClean="0"/>
              <a:t> program </a:t>
            </a:r>
            <a:r>
              <a:rPr lang="sv-SE" dirty="0" err="1" smtClean="0"/>
              <a:t>belongs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school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15 MSc in </a:t>
            </a:r>
            <a:r>
              <a:rPr lang="sv-SE" dirty="0" err="1" smtClean="0"/>
              <a:t>Engineering</a:t>
            </a:r>
            <a:r>
              <a:rPr lang="sv-SE" dirty="0" smtClean="0"/>
              <a:t> programs (5-year)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”A </a:t>
            </a:r>
            <a:r>
              <a:rPr lang="sv-SE" dirty="0" err="1" smtClean="0"/>
              <a:t>lot</a:t>
            </a:r>
            <a:r>
              <a:rPr lang="sv-SE" dirty="0" smtClean="0"/>
              <a:t>” </a:t>
            </a:r>
            <a:r>
              <a:rPr lang="sv-SE" dirty="0" err="1" smtClean="0"/>
              <a:t>of</a:t>
            </a:r>
            <a:r>
              <a:rPr lang="sv-SE" dirty="0" smtClean="0"/>
              <a:t> BSc and BSc in </a:t>
            </a:r>
            <a:r>
              <a:rPr lang="sv-SE" dirty="0" err="1" smtClean="0"/>
              <a:t>Engineering</a:t>
            </a:r>
            <a:r>
              <a:rPr lang="sv-SE" dirty="0" smtClean="0"/>
              <a:t> (3-year Swedish)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&gt;60 Master </a:t>
            </a:r>
            <a:r>
              <a:rPr lang="sv-SE" dirty="0" err="1" smtClean="0"/>
              <a:t>of</a:t>
            </a:r>
            <a:r>
              <a:rPr lang="sv-SE" dirty="0" smtClean="0"/>
              <a:t> Science programs (2-year English)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https://youtu.be/Sn2hApKmApI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31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</a:t>
            </a:r>
            <a:r>
              <a:rPr lang="sv-SE" dirty="0" err="1" smtClean="0"/>
              <a:t>before</a:t>
            </a:r>
            <a:r>
              <a:rPr lang="sv-SE" dirty="0" smtClean="0"/>
              <a:t> 2009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 straight-forward </a:t>
            </a: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classical</a:t>
            </a:r>
            <a:r>
              <a:rPr lang="sv-SE" dirty="0" smtClean="0"/>
              <a:t> </a:t>
            </a:r>
            <a:r>
              <a:rPr lang="sv-SE" dirty="0" err="1" smtClean="0"/>
              <a:t>career</a:t>
            </a:r>
            <a:r>
              <a:rPr lang="sv-SE" dirty="0" smtClean="0"/>
              <a:t> </a:t>
            </a:r>
            <a:r>
              <a:rPr lang="sv-SE" dirty="0" err="1" smtClean="0"/>
              <a:t>choices</a:t>
            </a:r>
            <a:r>
              <a:rPr lang="sv-SE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High-school</a:t>
            </a:r>
            <a:r>
              <a:rPr lang="sv-SE" dirty="0" smtClean="0"/>
              <a:t> </a:t>
            </a:r>
            <a:r>
              <a:rPr lang="sv-SE" dirty="0" err="1" smtClean="0"/>
              <a:t>degree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top</a:t>
            </a:r>
            <a:r>
              <a:rPr lang="sv-SE" dirty="0" smtClean="0"/>
              <a:t> </a:t>
            </a:r>
            <a:r>
              <a:rPr lang="sv-SE" dirty="0" err="1" smtClean="0"/>
              <a:t>grades</a:t>
            </a:r>
            <a:r>
              <a:rPr lang="sv-SE" dirty="0" smtClean="0"/>
              <a:t> from prestige </a:t>
            </a:r>
            <a:r>
              <a:rPr lang="sv-SE" dirty="0" err="1" smtClean="0"/>
              <a:t>school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BSc </a:t>
            </a:r>
            <a:r>
              <a:rPr lang="sv-SE" dirty="0" err="1" smtClean="0"/>
              <a:t>Mathematics</a:t>
            </a:r>
            <a:r>
              <a:rPr lang="sv-SE" dirty="0" smtClean="0"/>
              <a:t> and Computer science 1995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BA </a:t>
            </a:r>
            <a:r>
              <a:rPr lang="sv-SE" dirty="0" err="1" smtClean="0"/>
              <a:t>Philosophy</a:t>
            </a:r>
            <a:r>
              <a:rPr lang="sv-SE" dirty="0" smtClean="0"/>
              <a:t>, </a:t>
            </a:r>
            <a:r>
              <a:rPr lang="sv-SE" dirty="0" err="1" smtClean="0"/>
              <a:t>Comparative</a:t>
            </a:r>
            <a:r>
              <a:rPr lang="sv-SE" dirty="0" smtClean="0"/>
              <a:t> </a:t>
            </a:r>
            <a:r>
              <a:rPr lang="sv-SE" dirty="0" err="1" smtClean="0"/>
              <a:t>literature</a:t>
            </a:r>
            <a:r>
              <a:rPr lang="sv-SE" dirty="0" smtClean="0"/>
              <a:t>, </a:t>
            </a:r>
            <a:r>
              <a:rPr lang="sv-SE" dirty="0" err="1" smtClean="0"/>
              <a:t>Economics</a:t>
            </a:r>
            <a:r>
              <a:rPr lang="sv-SE" dirty="0" smtClean="0"/>
              <a:t> 1995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Working</a:t>
            </a:r>
            <a:r>
              <a:rPr lang="sv-SE" dirty="0" smtClean="0"/>
              <a:t> at Dept.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Math</a:t>
            </a:r>
            <a:r>
              <a:rPr lang="sv-SE" dirty="0" smtClean="0"/>
              <a:t>, Uppsala </a:t>
            </a:r>
            <a:r>
              <a:rPr lang="sv-SE" dirty="0" err="1" smtClean="0"/>
              <a:t>university</a:t>
            </a:r>
            <a:r>
              <a:rPr lang="sv-SE" dirty="0"/>
              <a:t> </a:t>
            </a:r>
            <a:r>
              <a:rPr lang="sv-SE" dirty="0" smtClean="0"/>
              <a:t>1994-2008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Parental</a:t>
            </a:r>
            <a:r>
              <a:rPr lang="sv-SE" dirty="0" smtClean="0"/>
              <a:t> </a:t>
            </a:r>
            <a:r>
              <a:rPr lang="sv-SE" dirty="0" err="1" smtClean="0"/>
              <a:t>leave</a:t>
            </a:r>
            <a:r>
              <a:rPr lang="sv-SE" dirty="0" smtClean="0"/>
              <a:t> 2001-2003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Research in </a:t>
            </a:r>
            <a:r>
              <a:rPr lang="sv-SE" dirty="0" err="1" smtClean="0"/>
              <a:t>Mathematical</a:t>
            </a:r>
            <a:r>
              <a:rPr lang="sv-SE" dirty="0" smtClean="0"/>
              <a:t> </a:t>
            </a:r>
            <a:r>
              <a:rPr lang="sv-SE" dirty="0" err="1" smtClean="0"/>
              <a:t>logic</a:t>
            </a:r>
            <a:r>
              <a:rPr lang="sv-SE" dirty="0" smtClean="0"/>
              <a:t>, </a:t>
            </a:r>
            <a:r>
              <a:rPr lang="sv-SE" dirty="0" err="1" smtClean="0"/>
              <a:t>graduating</a:t>
            </a:r>
            <a:r>
              <a:rPr lang="sv-SE" dirty="0" smtClean="0"/>
              <a:t> </a:t>
            </a:r>
            <a:r>
              <a:rPr lang="sv-SE" dirty="0" err="1" smtClean="0"/>
              <a:t>PhilLicentiate</a:t>
            </a:r>
            <a:r>
              <a:rPr lang="sv-SE" dirty="0" smtClean="0"/>
              <a:t> 2002 and PhD 2005.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Assistant professor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Mathematics</a:t>
            </a:r>
            <a:r>
              <a:rPr lang="sv-SE" dirty="0" smtClean="0"/>
              <a:t> 2006-2008, </a:t>
            </a:r>
            <a:r>
              <a:rPr lang="sv-SE" dirty="0" err="1" smtClean="0"/>
              <a:t>temporary</a:t>
            </a:r>
            <a:r>
              <a:rPr lang="sv-SE" dirty="0" smtClean="0"/>
              <a:t> </a:t>
            </a:r>
            <a:r>
              <a:rPr lang="sv-SE" dirty="0" err="1" smtClean="0"/>
              <a:t>teaching</a:t>
            </a:r>
            <a:r>
              <a:rPr lang="sv-SE" dirty="0" smtClean="0"/>
              <a:t> at UU and University </a:t>
            </a:r>
            <a:r>
              <a:rPr lang="sv-SE" dirty="0" err="1" smtClean="0"/>
              <a:t>of</a:t>
            </a:r>
            <a:r>
              <a:rPr lang="sv-SE" dirty="0" smtClean="0"/>
              <a:t> Gävle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No </a:t>
            </a:r>
            <a:r>
              <a:rPr lang="sv-SE" dirty="0" err="1" smtClean="0"/>
              <a:t>tenure</a:t>
            </a:r>
            <a:r>
              <a:rPr lang="sv-SE" dirty="0" smtClean="0"/>
              <a:t>! </a:t>
            </a:r>
            <a:r>
              <a:rPr lang="sv-SE" dirty="0" smtClean="0">
                <a:sym typeface="Wingdings" panose="05000000000000000000" pitchFamily="2" charset="2"/>
              </a:rPr>
              <a:t></a:t>
            </a:r>
            <a:r>
              <a:rPr lang="sv-SE" dirty="0" smtClean="0"/>
              <a:t> 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56096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from 2009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 </a:t>
            </a:r>
            <a:r>
              <a:rPr lang="sv-SE" dirty="0" err="1" smtClean="0"/>
              <a:t>serendipity-styled</a:t>
            </a:r>
            <a:r>
              <a:rPr lang="sv-SE" dirty="0" smtClean="0"/>
              <a:t> </a:t>
            </a:r>
            <a:r>
              <a:rPr lang="sv-SE" dirty="0" err="1" smtClean="0"/>
              <a:t>career</a:t>
            </a:r>
            <a:r>
              <a:rPr lang="sv-SE" dirty="0" smtClean="0"/>
              <a:t> choice: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”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kids, 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ex-</a:t>
            </a:r>
            <a:r>
              <a:rPr lang="sv-SE" dirty="0" err="1" smtClean="0"/>
              <a:t>wives</a:t>
            </a:r>
            <a:r>
              <a:rPr lang="sv-SE" dirty="0" smtClean="0"/>
              <a:t>”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Job </a:t>
            </a:r>
            <a:r>
              <a:rPr lang="sv-SE" dirty="0" err="1" smtClean="0"/>
              <a:t>tip</a:t>
            </a:r>
            <a:r>
              <a:rPr lang="sv-SE" dirty="0" smtClean="0"/>
              <a:t> from </a:t>
            </a:r>
            <a:r>
              <a:rPr lang="sv-SE" dirty="0" err="1" smtClean="0"/>
              <a:t>librarian</a:t>
            </a:r>
            <a:r>
              <a:rPr lang="sv-SE" dirty="0" smtClean="0"/>
              <a:t> </a:t>
            </a:r>
            <a:r>
              <a:rPr lang="sv-SE" dirty="0" err="1" smtClean="0"/>
              <a:t>friend</a:t>
            </a:r>
            <a:r>
              <a:rPr lang="sv-SE" dirty="0" smtClean="0"/>
              <a:t>: ”</a:t>
            </a:r>
            <a:r>
              <a:rPr lang="sv-SE" i="1" dirty="0" smtClean="0"/>
              <a:t>Information specialist </a:t>
            </a:r>
            <a:r>
              <a:rPr lang="sv-SE" dirty="0" smtClean="0"/>
              <a:t>at KTH </a:t>
            </a:r>
            <a:r>
              <a:rPr lang="sv-SE" dirty="0" err="1" smtClean="0"/>
              <a:t>Library</a:t>
            </a:r>
            <a:r>
              <a:rPr lang="sv-SE" dirty="0" smtClean="0"/>
              <a:t> (KTHB) – </a:t>
            </a:r>
            <a:r>
              <a:rPr lang="sv-SE" dirty="0" err="1" smtClean="0"/>
              <a:t>you</a:t>
            </a:r>
            <a:r>
              <a:rPr lang="sv-SE" dirty="0" smtClean="0"/>
              <a:t> </a:t>
            </a:r>
            <a:r>
              <a:rPr lang="sv-SE" dirty="0" err="1" smtClean="0"/>
              <a:t>would</a:t>
            </a:r>
            <a:r>
              <a:rPr lang="sv-SE" dirty="0" smtClean="0"/>
              <a:t> be </a:t>
            </a:r>
            <a:r>
              <a:rPr lang="sv-SE" dirty="0" err="1" smtClean="0"/>
              <a:t>good</a:t>
            </a:r>
            <a:r>
              <a:rPr lang="sv-SE" dirty="0" smtClean="0"/>
              <a:t> at it Göran!”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Ranked</a:t>
            </a:r>
            <a:r>
              <a:rPr lang="sv-SE" dirty="0" smtClean="0"/>
              <a:t> 2 </a:t>
            </a:r>
            <a:r>
              <a:rPr lang="sv-SE" dirty="0" err="1" smtClean="0"/>
              <a:t>out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23 for the position and person </a:t>
            </a:r>
            <a:r>
              <a:rPr lang="sv-SE" dirty="0" err="1" smtClean="0"/>
              <a:t>ranked</a:t>
            </a:r>
            <a:r>
              <a:rPr lang="sv-SE" dirty="0" smtClean="0"/>
              <a:t> #1 </a:t>
            </a:r>
            <a:r>
              <a:rPr lang="sv-SE" dirty="0" err="1" smtClean="0"/>
              <a:t>declined</a:t>
            </a:r>
            <a:r>
              <a:rPr lang="sv-SE" dirty="0" smtClean="0"/>
              <a:t> the offer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Worked</a:t>
            </a:r>
            <a:r>
              <a:rPr lang="sv-SE" dirty="0" smtClean="0"/>
              <a:t> 4 </a:t>
            </a:r>
            <a:r>
              <a:rPr lang="sv-SE" dirty="0" err="1" smtClean="0"/>
              <a:t>years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r>
              <a:rPr lang="sv-SE" dirty="0" smtClean="0"/>
              <a:t> the </a:t>
            </a:r>
            <a:r>
              <a:rPr lang="sv-SE" dirty="0" err="1" smtClean="0"/>
              <a:t>trade</a:t>
            </a:r>
            <a:r>
              <a:rPr lang="sv-SE" dirty="0" smtClean="0"/>
              <a:t>, </a:t>
            </a:r>
            <a:r>
              <a:rPr lang="sv-SE" dirty="0" err="1" smtClean="0"/>
              <a:t>while</a:t>
            </a:r>
            <a:r>
              <a:rPr lang="sv-SE" dirty="0" smtClean="0"/>
              <a:t> </a:t>
            </a:r>
            <a:r>
              <a:rPr lang="sv-SE" dirty="0" err="1" smtClean="0"/>
              <a:t>updating</a:t>
            </a:r>
            <a:r>
              <a:rPr lang="sv-SE" dirty="0" smtClean="0"/>
              <a:t> the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activities</a:t>
            </a:r>
            <a:r>
              <a:rPr lang="sv-SE" dirty="0" smtClean="0"/>
              <a:t> at KTHB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Studied</a:t>
            </a:r>
            <a:r>
              <a:rPr lang="sv-SE" dirty="0" smtClean="0"/>
              <a:t> in parallell a MSc </a:t>
            </a:r>
            <a:r>
              <a:rPr lang="sv-SE" dirty="0" err="1" smtClean="0"/>
              <a:t>degree</a:t>
            </a:r>
            <a:r>
              <a:rPr lang="sv-SE" dirty="0" smtClean="0"/>
              <a:t> in </a:t>
            </a:r>
            <a:r>
              <a:rPr lang="sv-SE" dirty="0" err="1" smtClean="0"/>
              <a:t>Library</a:t>
            </a:r>
            <a:r>
              <a:rPr lang="sv-SE" dirty="0" smtClean="0"/>
              <a:t> and Information science (LIS)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Took</a:t>
            </a:r>
            <a:r>
              <a:rPr lang="sv-SE" dirty="0" smtClean="0"/>
              <a:t> </a:t>
            </a:r>
            <a:r>
              <a:rPr lang="sv-SE" dirty="0" err="1" smtClean="0"/>
              <a:t>up</a:t>
            </a:r>
            <a:r>
              <a:rPr lang="sv-SE" dirty="0" smtClean="0"/>
              <a:t> a position as </a:t>
            </a:r>
            <a:r>
              <a:rPr lang="sv-SE" dirty="0" err="1" smtClean="0"/>
              <a:t>Lecturer</a:t>
            </a:r>
            <a:r>
              <a:rPr lang="sv-SE" dirty="0" smtClean="0"/>
              <a:t> in LIS in 2013 and </a:t>
            </a:r>
            <a:r>
              <a:rPr lang="sv-SE" dirty="0" err="1" smtClean="0"/>
              <a:t>started</a:t>
            </a:r>
            <a:r>
              <a:rPr lang="sv-SE" dirty="0" smtClean="0"/>
              <a:t> leading the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r>
              <a:rPr lang="sv-SE" dirty="0" smtClean="0"/>
              <a:t>, leading by examples </a:t>
            </a: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608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Me</a:t>
            </a:r>
            <a:r>
              <a:rPr lang="sv-SE" dirty="0" smtClean="0"/>
              <a:t> </a:t>
            </a:r>
            <a:r>
              <a:rPr lang="sv-SE" dirty="0" err="1" smtClean="0"/>
              <a:t>today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sv-SE" dirty="0" smtClean="0"/>
              <a:t>Director </a:t>
            </a:r>
            <a:r>
              <a:rPr lang="sv-SE" dirty="0" err="1" smtClean="0"/>
              <a:t>of</a:t>
            </a:r>
            <a:r>
              <a:rPr lang="sv-SE" dirty="0" smtClean="0"/>
              <a:t> studies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Leading the </a:t>
            </a:r>
            <a:r>
              <a:rPr lang="sv-SE" dirty="0" err="1" smtClean="0"/>
              <a:t>teaching</a:t>
            </a:r>
            <a:r>
              <a:rPr lang="sv-SE" dirty="0" smtClean="0"/>
              <a:t> </a:t>
            </a:r>
            <a:r>
              <a:rPr lang="sv-SE" dirty="0" err="1" smtClean="0"/>
              <a:t>group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Stopped</a:t>
            </a:r>
            <a:r>
              <a:rPr lang="sv-SE" dirty="0" smtClean="0"/>
              <a:t> </a:t>
            </a:r>
            <a:r>
              <a:rPr lang="sv-SE" dirty="0" err="1" smtClean="0"/>
              <a:t>counting</a:t>
            </a:r>
            <a:r>
              <a:rPr lang="sv-SE" dirty="0" smtClean="0"/>
              <a:t> the </a:t>
            </a:r>
            <a:r>
              <a:rPr lang="sv-SE" dirty="0" err="1" smtClean="0"/>
              <a:t>number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students </a:t>
            </a:r>
            <a:r>
              <a:rPr lang="sv-SE" dirty="0" err="1" smtClean="0"/>
              <a:t>taught</a:t>
            </a:r>
            <a:r>
              <a:rPr lang="sv-SE" dirty="0" smtClean="0"/>
              <a:t>..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…And </a:t>
            </a:r>
            <a:r>
              <a:rPr lang="sv-SE" dirty="0" err="1" smtClean="0"/>
              <a:t>tries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coach </a:t>
            </a:r>
            <a:r>
              <a:rPr lang="sv-SE" dirty="0" err="1" smtClean="0"/>
              <a:t>colleagues</a:t>
            </a:r>
            <a:r>
              <a:rPr lang="sv-SE" dirty="0" smtClean="0"/>
              <a:t> 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 smtClean="0"/>
              <a:t>Tries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test new </a:t>
            </a:r>
            <a:r>
              <a:rPr lang="sv-SE" dirty="0" err="1" smtClean="0"/>
              <a:t>pedagogics</a:t>
            </a:r>
            <a:r>
              <a:rPr lang="sv-SE" dirty="0" smtClean="0"/>
              <a:t> and </a:t>
            </a:r>
            <a:r>
              <a:rPr lang="sv-SE" dirty="0" err="1" smtClean="0"/>
              <a:t>technology</a:t>
            </a:r>
            <a:r>
              <a:rPr lang="sv-SE" dirty="0" smtClean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…</a:t>
            </a:r>
            <a:r>
              <a:rPr lang="sv-SE" dirty="0" err="1" smtClean="0"/>
              <a:t>Instead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producing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written</a:t>
            </a:r>
            <a:r>
              <a:rPr lang="sv-SE" dirty="0" smtClean="0"/>
              <a:t> </a:t>
            </a:r>
            <a:r>
              <a:rPr lang="sv-SE" dirty="0" err="1" smtClean="0"/>
              <a:t>course</a:t>
            </a:r>
            <a:r>
              <a:rPr lang="sv-SE" dirty="0" smtClean="0"/>
              <a:t> material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Do </a:t>
            </a:r>
            <a:r>
              <a:rPr lang="sv-SE" dirty="0" err="1" smtClean="0"/>
              <a:t>give</a:t>
            </a:r>
            <a:r>
              <a:rPr lang="sv-SE" dirty="0" smtClean="0"/>
              <a:t> seminars in </a:t>
            </a:r>
            <a:r>
              <a:rPr lang="sv-SE" dirty="0" err="1" smtClean="0"/>
              <a:t>publication</a:t>
            </a:r>
            <a:r>
              <a:rPr lang="sv-SE" dirty="0" smtClean="0"/>
              <a:t> </a:t>
            </a:r>
            <a:r>
              <a:rPr lang="sv-SE" dirty="0" err="1" smtClean="0"/>
              <a:t>strategies</a:t>
            </a:r>
            <a:r>
              <a:rPr lang="sv-SE" dirty="0" smtClean="0"/>
              <a:t> and </a:t>
            </a:r>
            <a:r>
              <a:rPr lang="sv-SE" dirty="0" err="1" smtClean="0"/>
              <a:t>bibliometrics</a:t>
            </a:r>
            <a:r>
              <a:rPr lang="sv-SE" dirty="0" smtClean="0"/>
              <a:t> for PhD-students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Do </a:t>
            </a:r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setting</a:t>
            </a:r>
            <a:r>
              <a:rPr lang="sv-SE" dirty="0" smtClean="0"/>
              <a:t> </a:t>
            </a:r>
            <a:r>
              <a:rPr lang="sv-SE" dirty="0" err="1" smtClean="0"/>
              <a:t>up</a:t>
            </a:r>
            <a:r>
              <a:rPr lang="sv-SE" dirty="0" smtClean="0"/>
              <a:t> </a:t>
            </a:r>
            <a:r>
              <a:rPr lang="sv-SE" i="1" dirty="0" err="1" smtClean="0"/>
              <a:t>open</a:t>
            </a:r>
            <a:r>
              <a:rPr lang="sv-SE" i="1" dirty="0" smtClean="0"/>
              <a:t> data </a:t>
            </a:r>
            <a:r>
              <a:rPr lang="sv-SE" dirty="0" smtClean="0"/>
              <a:t>access </a:t>
            </a:r>
            <a:r>
              <a:rPr lang="sv-SE" dirty="0" err="1" smtClean="0"/>
              <a:t>unit</a:t>
            </a:r>
            <a:r>
              <a:rPr lang="sv-SE" dirty="0" smtClean="0"/>
              <a:t> at KTHB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Research focus: information literacy and </a:t>
            </a:r>
            <a:r>
              <a:rPr lang="sv-SE" dirty="0" err="1" smtClean="0"/>
              <a:t>blended</a:t>
            </a:r>
            <a:r>
              <a:rPr lang="sv-SE" dirty="0" smtClean="0"/>
              <a:t> </a:t>
            </a:r>
            <a:r>
              <a:rPr lang="sv-SE" dirty="0" err="1" smtClean="0"/>
              <a:t>learning</a:t>
            </a:r>
            <a:r>
              <a:rPr lang="sv-SE" dirty="0"/>
              <a:t> </a:t>
            </a:r>
            <a:r>
              <a:rPr lang="sv-SE" dirty="0" smtClean="0"/>
              <a:t>plus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theoretic</a:t>
            </a:r>
            <a:r>
              <a:rPr lang="sv-SE" dirty="0" smtClean="0"/>
              <a:t> information </a:t>
            </a:r>
            <a:r>
              <a:rPr lang="sv-SE" dirty="0" err="1" smtClean="0"/>
              <a:t>retrieval</a:t>
            </a: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90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Library</a:t>
            </a:r>
            <a:r>
              <a:rPr lang="sv-SE" dirty="0" smtClean="0"/>
              <a:t> in the </a:t>
            </a:r>
            <a:r>
              <a:rPr lang="sv-SE" dirty="0" err="1" smtClean="0"/>
              <a:t>future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897" y="1541795"/>
            <a:ext cx="6935788" cy="407828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”The </a:t>
            </a:r>
            <a:r>
              <a:rPr lang="sv-SE" dirty="0" err="1" smtClean="0"/>
              <a:t>Library</a:t>
            </a:r>
            <a:r>
              <a:rPr lang="sv-SE" dirty="0"/>
              <a:t> Lab”: </a:t>
            </a:r>
            <a:r>
              <a:rPr lang="sv-SE" dirty="0">
                <a:hlinkClick r:id="rId2"/>
              </a:rPr>
              <a:t>https://christianlauersen.net</a:t>
            </a:r>
            <a:r>
              <a:rPr lang="sv-SE" dirty="0" smtClean="0">
                <a:hlinkClick r:id="rId2"/>
              </a:rPr>
              <a:t>/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The </a:t>
            </a:r>
            <a:r>
              <a:rPr lang="sv-SE" dirty="0" err="1" smtClean="0"/>
              <a:t>Library</a:t>
            </a:r>
            <a:r>
              <a:rPr lang="sv-SE" dirty="0" smtClean="0"/>
              <a:t> as a </a:t>
            </a:r>
            <a:r>
              <a:rPr lang="sv-SE" dirty="0" err="1" smtClean="0"/>
              <a:t>tool</a:t>
            </a:r>
            <a:r>
              <a:rPr lang="sv-SE" dirty="0" smtClean="0"/>
              <a:t> for </a:t>
            </a:r>
            <a:r>
              <a:rPr lang="sv-SE" dirty="0" err="1" smtClean="0"/>
              <a:t>democracy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The </a:t>
            </a:r>
            <a:r>
              <a:rPr lang="sv-SE" dirty="0" err="1" smtClean="0"/>
              <a:t>Library</a:t>
            </a:r>
            <a:r>
              <a:rPr lang="sv-SE" dirty="0" smtClean="0"/>
              <a:t> as a multi-</a:t>
            </a:r>
            <a:r>
              <a:rPr lang="sv-SE" dirty="0" err="1" smtClean="0"/>
              <a:t>functional</a:t>
            </a:r>
            <a:r>
              <a:rPr lang="sv-SE" dirty="0" smtClean="0"/>
              <a:t> space for </a:t>
            </a:r>
            <a:r>
              <a:rPr lang="sv-SE" dirty="0" err="1" smtClean="0"/>
              <a:t>learning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The </a:t>
            </a:r>
            <a:r>
              <a:rPr lang="sv-SE" dirty="0" err="1" smtClean="0"/>
              <a:t>Library</a:t>
            </a:r>
            <a:r>
              <a:rPr lang="sv-SE" dirty="0" smtClean="0"/>
              <a:t> as the ”Publishing process </a:t>
            </a:r>
            <a:r>
              <a:rPr lang="sv-SE" dirty="0" err="1" smtClean="0"/>
              <a:t>office</a:t>
            </a:r>
            <a:r>
              <a:rPr lang="sv-SE" dirty="0" smtClean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Places for a STEM-</a:t>
            </a:r>
            <a:r>
              <a:rPr lang="sv-SE" dirty="0" err="1" smtClean="0"/>
              <a:t>individual</a:t>
            </a:r>
            <a:r>
              <a:rPr lang="sv-SE" dirty="0" smtClean="0"/>
              <a:t> in the </a:t>
            </a:r>
            <a:r>
              <a:rPr lang="sv-SE" dirty="0" err="1" smtClean="0"/>
              <a:t>Library</a:t>
            </a:r>
            <a:r>
              <a:rPr lang="sv-SE" dirty="0" smtClean="0"/>
              <a:t>? </a:t>
            </a:r>
            <a:r>
              <a:rPr lang="sv-SE" dirty="0" err="1" smtClean="0"/>
              <a:t>Many</a:t>
            </a:r>
            <a:r>
              <a:rPr lang="sv-SE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Librarians</a:t>
            </a:r>
            <a:r>
              <a:rPr lang="sv-SE" dirty="0" smtClean="0"/>
              <a:t> </a:t>
            </a:r>
            <a:r>
              <a:rPr lang="sv-SE" dirty="0" err="1" smtClean="0"/>
              <a:t>today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people</a:t>
            </a:r>
            <a:r>
              <a:rPr lang="sv-SE" dirty="0" smtClean="0"/>
              <a:t> and software, not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books</a:t>
            </a:r>
            <a:r>
              <a:rPr lang="sv-SE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Librarian</a:t>
            </a:r>
            <a:r>
              <a:rPr lang="sv-SE" dirty="0" smtClean="0"/>
              <a:t> </a:t>
            </a:r>
            <a:r>
              <a:rPr lang="sv-SE" dirty="0" err="1" smtClean="0"/>
              <a:t>skills</a:t>
            </a:r>
            <a:r>
              <a:rPr lang="sv-SE" dirty="0" smtClean="0"/>
              <a:t>: </a:t>
            </a:r>
            <a:r>
              <a:rPr lang="sv-SE" dirty="0" err="1" smtClean="0"/>
              <a:t>Coding</a:t>
            </a:r>
            <a:r>
              <a:rPr lang="sv-SE" dirty="0"/>
              <a:t> </a:t>
            </a:r>
            <a:r>
              <a:rPr lang="sv-SE" dirty="0" smtClean="0"/>
              <a:t>and </a:t>
            </a:r>
            <a:r>
              <a:rPr lang="sv-SE" dirty="0" err="1" smtClean="0"/>
              <a:t>communication</a:t>
            </a:r>
            <a:r>
              <a:rPr lang="sv-SE" dirty="0" smtClean="0"/>
              <a:t>, Disseminating and </a:t>
            </a:r>
            <a:r>
              <a:rPr lang="sv-SE" dirty="0" err="1" smtClean="0"/>
              <a:t>discussing</a:t>
            </a:r>
            <a:r>
              <a:rPr lang="sv-SE" dirty="0" smtClean="0"/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follow</a:t>
            </a:r>
            <a:r>
              <a:rPr lang="sv-SE" dirty="0" smtClean="0"/>
              <a:t> the steps </a:t>
            </a:r>
            <a:r>
              <a:rPr lang="sv-SE" dirty="0" err="1" smtClean="0"/>
              <a:t>of</a:t>
            </a:r>
            <a:r>
              <a:rPr lang="sv-SE" dirty="0" smtClean="0"/>
              <a:t> the</a:t>
            </a:r>
            <a:r>
              <a:rPr lang="sv-SE" b="1" dirty="0" smtClean="0"/>
              <a:t> best </a:t>
            </a:r>
            <a:r>
              <a:rPr lang="sv-SE" dirty="0" smtClean="0"/>
              <a:t>researchers (at </a:t>
            </a:r>
            <a:r>
              <a:rPr lang="sv-SE" dirty="0" err="1" smtClean="0"/>
              <a:t>Caltech</a:t>
            </a:r>
            <a:r>
              <a:rPr lang="sv-SE" dirty="0" smtClean="0"/>
              <a:t>), not all researchers. </a:t>
            </a:r>
            <a:r>
              <a:rPr lang="sv-SE" dirty="0" err="1" smtClean="0"/>
              <a:t>Hence</a:t>
            </a:r>
            <a:r>
              <a:rPr lang="sv-SE" dirty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researchers at the </a:t>
            </a:r>
            <a:r>
              <a:rPr lang="sv-SE" dirty="0" err="1" smtClean="0"/>
              <a:t>Library</a:t>
            </a:r>
            <a:r>
              <a:rPr lang="sv-SE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549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Engineering</a:t>
            </a:r>
            <a:r>
              <a:rPr lang="sv-SE" dirty="0" smtClean="0"/>
              <a:t> </a:t>
            </a:r>
            <a:r>
              <a:rPr lang="sv-SE" dirty="0" err="1" smtClean="0"/>
              <a:t>careers</a:t>
            </a:r>
            <a:r>
              <a:rPr lang="sv-SE" dirty="0" smtClean="0"/>
              <a:t> in Sweden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</a:t>
            </a:r>
            <a:r>
              <a:rPr lang="sv-SE" dirty="0" err="1" smtClean="0"/>
              <a:t>ome</a:t>
            </a:r>
            <a:r>
              <a:rPr lang="sv-SE" dirty="0" smtClean="0"/>
              <a:t> </a:t>
            </a:r>
            <a:r>
              <a:rPr lang="sv-SE" dirty="0" err="1" smtClean="0"/>
              <a:t>promising</a:t>
            </a:r>
            <a:r>
              <a:rPr lang="sv-SE" dirty="0" smtClean="0"/>
              <a:t> </a:t>
            </a:r>
            <a:r>
              <a:rPr lang="sv-SE" dirty="0" err="1" smtClean="0"/>
              <a:t>signs</a:t>
            </a:r>
            <a:r>
              <a:rPr lang="sv-SE" dirty="0"/>
              <a:t> </a:t>
            </a:r>
            <a:r>
              <a:rPr lang="sv-SE" dirty="0" smtClean="0"/>
              <a:t>for STEM-internationals: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Academic</a:t>
            </a:r>
            <a:r>
              <a:rPr lang="sv-SE" dirty="0" smtClean="0"/>
              <a:t>: PhD programs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international students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Postdoc</a:t>
            </a:r>
            <a:r>
              <a:rPr lang="sv-SE" dirty="0" smtClean="0"/>
              <a:t>/</a:t>
            </a:r>
            <a:r>
              <a:rPr lang="sv-SE" dirty="0" err="1" smtClean="0"/>
              <a:t>Faculty</a:t>
            </a:r>
            <a:r>
              <a:rPr lang="sv-SE" dirty="0" smtClean="0"/>
              <a:t> positions: </a:t>
            </a:r>
            <a:r>
              <a:rPr lang="sv-SE" dirty="0" err="1"/>
              <a:t>R</a:t>
            </a:r>
            <a:r>
              <a:rPr lang="sv-SE" dirty="0" err="1" smtClean="0"/>
              <a:t>oom</a:t>
            </a:r>
            <a:r>
              <a:rPr lang="sv-SE" dirty="0" smtClean="0"/>
              <a:t> for a </a:t>
            </a:r>
            <a:r>
              <a:rPr lang="sv-SE" dirty="0" err="1" smtClean="0"/>
              <a:t>higher</a:t>
            </a:r>
            <a:r>
              <a:rPr lang="sv-SE" dirty="0" smtClean="0"/>
              <a:t> portion </a:t>
            </a:r>
            <a:r>
              <a:rPr lang="sv-SE" dirty="0" err="1" smtClean="0"/>
              <a:t>of</a:t>
            </a:r>
            <a:r>
              <a:rPr lang="sv-SE" dirty="0" smtClean="0"/>
              <a:t> international </a:t>
            </a:r>
            <a:r>
              <a:rPr lang="sv-SE" dirty="0" err="1" smtClean="0"/>
              <a:t>recruitment</a:t>
            </a:r>
            <a:r>
              <a:rPr lang="sv-SE" dirty="0" smtClean="0"/>
              <a:t>, </a:t>
            </a:r>
            <a:r>
              <a:rPr lang="sv-SE" dirty="0" err="1" smtClean="0"/>
              <a:t>example</a:t>
            </a:r>
            <a:r>
              <a:rPr lang="sv-SE" dirty="0" smtClean="0"/>
              <a:t> KTH ICT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Industry: Sweden has </a:t>
            </a:r>
            <a:r>
              <a:rPr lang="sv-SE" dirty="0" err="1" smtClean="0"/>
              <a:t>too</a:t>
            </a:r>
            <a:r>
              <a:rPr lang="sv-SE" dirty="0" smtClean="0"/>
              <a:t> </a:t>
            </a:r>
            <a:r>
              <a:rPr lang="sv-SE" dirty="0" err="1" smtClean="0"/>
              <a:t>few</a:t>
            </a:r>
            <a:r>
              <a:rPr lang="sv-SE" dirty="0" smtClean="0"/>
              <a:t> </a:t>
            </a:r>
            <a:r>
              <a:rPr lang="sv-SE" dirty="0" err="1" smtClean="0"/>
              <a:t>engineers</a:t>
            </a:r>
            <a:r>
              <a:rPr lang="sv-SE" dirty="0" smtClean="0"/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Telecom, </a:t>
            </a:r>
            <a:r>
              <a:rPr lang="sv-SE" dirty="0" err="1" smtClean="0"/>
              <a:t>Forest&amp;Pulp</a:t>
            </a:r>
            <a:r>
              <a:rPr lang="sv-SE" dirty="0" smtClean="0"/>
              <a:t>, (Bio-)Medical </a:t>
            </a:r>
            <a:r>
              <a:rPr lang="sv-SE" dirty="0" err="1" smtClean="0"/>
              <a:t>technology</a:t>
            </a:r>
            <a:r>
              <a:rPr lang="sv-SE" dirty="0" smtClean="0"/>
              <a:t>, Steel, </a:t>
            </a:r>
            <a:r>
              <a:rPr lang="sv-SE" dirty="0" err="1" smtClean="0"/>
              <a:t>Mechanical</a:t>
            </a:r>
            <a:r>
              <a:rPr lang="sv-SE" dirty="0" smtClean="0"/>
              <a:t> </a:t>
            </a:r>
            <a:r>
              <a:rPr lang="sv-SE" dirty="0" err="1" smtClean="0"/>
              <a:t>engineering</a:t>
            </a:r>
            <a:r>
              <a:rPr lang="sv-SE" dirty="0" smtClean="0"/>
              <a:t>. </a:t>
            </a:r>
            <a:r>
              <a:rPr lang="sv-SE" dirty="0" err="1" smtClean="0"/>
              <a:t>Technology</a:t>
            </a:r>
            <a:r>
              <a:rPr lang="sv-SE" dirty="0" smtClean="0"/>
              <a:t> and innovation</a:t>
            </a:r>
            <a:r>
              <a:rPr lang="sv-SE" dirty="0"/>
              <a:t>.</a:t>
            </a:r>
            <a:r>
              <a:rPr lang="sv-SE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Society</a:t>
            </a:r>
            <a:r>
              <a:rPr lang="sv-SE" dirty="0" smtClean="0"/>
              <a:t>: </a:t>
            </a:r>
            <a:r>
              <a:rPr lang="sv-SE" dirty="0" err="1" smtClean="0"/>
              <a:t>Traditionally</a:t>
            </a:r>
            <a:r>
              <a:rPr lang="sv-SE" dirty="0" smtClean="0"/>
              <a:t>, Sweden has </a:t>
            </a:r>
            <a:r>
              <a:rPr lang="sv-SE" dirty="0" err="1" smtClean="0"/>
              <a:t>been</a:t>
            </a:r>
            <a:r>
              <a:rPr lang="sv-SE" dirty="0" smtClean="0"/>
              <a:t> </a:t>
            </a:r>
            <a:r>
              <a:rPr lang="sv-SE" dirty="0" err="1" smtClean="0"/>
              <a:t>building</a:t>
            </a:r>
            <a:r>
              <a:rPr lang="sv-SE" dirty="0" smtClean="0"/>
              <a:t> </a:t>
            </a:r>
            <a:r>
              <a:rPr lang="sv-SE" dirty="0" err="1" smtClean="0"/>
              <a:t>its</a:t>
            </a:r>
            <a:r>
              <a:rPr lang="sv-SE" dirty="0" smtClean="0"/>
              <a:t> </a:t>
            </a:r>
            <a:r>
              <a:rPr lang="sv-SE" dirty="0" err="1" smtClean="0"/>
              <a:t>industrial</a:t>
            </a:r>
            <a:r>
              <a:rPr lang="sv-SE" dirty="0" smtClean="0"/>
              <a:t> and </a:t>
            </a:r>
            <a:r>
              <a:rPr lang="sv-SE" dirty="0" err="1" smtClean="0"/>
              <a:t>cultural</a:t>
            </a:r>
            <a:r>
              <a:rPr lang="sv-SE" dirty="0" smtClean="0"/>
              <a:t> </a:t>
            </a:r>
            <a:r>
              <a:rPr lang="sv-SE" dirty="0" err="1" smtClean="0"/>
              <a:t>development</a:t>
            </a:r>
            <a:r>
              <a:rPr lang="sv-SE" dirty="0" smtClean="0"/>
              <a:t> on immigrants </a:t>
            </a:r>
            <a:r>
              <a:rPr lang="sv-SE" dirty="0" err="1" smtClean="0"/>
              <a:t>since</a:t>
            </a:r>
            <a:r>
              <a:rPr lang="sv-SE" dirty="0" smtClean="0"/>
              <a:t> ~1600. </a:t>
            </a:r>
            <a:r>
              <a:rPr lang="sv-SE" dirty="0" err="1" smtClean="0"/>
              <a:t>Hence</a:t>
            </a:r>
            <a:r>
              <a:rPr lang="sv-SE" dirty="0" smtClean="0"/>
              <a:t>, </a:t>
            </a:r>
            <a:r>
              <a:rPr lang="sv-SE" dirty="0" err="1" smtClean="0"/>
              <a:t>work</a:t>
            </a:r>
            <a:r>
              <a:rPr lang="sv-SE" dirty="0" smtClean="0"/>
              <a:t> immigration is </a:t>
            </a:r>
            <a:r>
              <a:rPr lang="sv-SE" dirty="0" err="1" smtClean="0"/>
              <a:t>natural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Language</a:t>
            </a:r>
            <a:r>
              <a:rPr lang="sv-SE" dirty="0" smtClean="0"/>
              <a:t>: English is </a:t>
            </a:r>
            <a:r>
              <a:rPr lang="sv-SE" dirty="0" err="1" smtClean="0"/>
              <a:t>lingua</a:t>
            </a:r>
            <a:r>
              <a:rPr lang="sv-SE" dirty="0" smtClean="0"/>
              <a:t> </a:t>
            </a:r>
            <a:r>
              <a:rPr lang="sv-SE" dirty="0" err="1" smtClean="0"/>
              <a:t>franca</a:t>
            </a:r>
            <a:r>
              <a:rPr lang="sv-SE" dirty="0" smtClean="0"/>
              <a:t> in Sweden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431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ISPRING_RESOURCE_PATHS_HASH" val="fcb025ba9a6ccf8fed139b5222f2a63b17a479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TH_PPT template 2014 red">
  <a:themeElements>
    <a:clrScheme name="Anpassat 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954A6"/>
      </a:accent1>
      <a:accent2>
        <a:srgbClr val="5893E5"/>
      </a:accent2>
      <a:accent3>
        <a:srgbClr val="62922E"/>
      </a:accent3>
      <a:accent4>
        <a:srgbClr val="A1D16D"/>
      </a:accent4>
      <a:accent5>
        <a:srgbClr val="9D102D"/>
      </a:accent5>
      <a:accent6>
        <a:srgbClr val="EC4769"/>
      </a:accent6>
      <a:hlink>
        <a:srgbClr val="C2C2C4"/>
      </a:hlink>
      <a:folHlink>
        <a:srgbClr val="800080"/>
      </a:folHlink>
    </a:clrScheme>
    <a:fontScheme name="Anpassat 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KTH_PPT template 2014 red</Template>
  <TotalTime>3941</TotalTime>
  <Words>1184</Words>
  <Application>Microsoft Office PowerPoint</Application>
  <PresentationFormat>Předvádění na obrazovce (4:3)</PresentationFormat>
  <Paragraphs>167</Paragraphs>
  <Slides>23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Calibri</vt:lpstr>
      <vt:lpstr>Cambria Math</vt:lpstr>
      <vt:lpstr>Verdana</vt:lpstr>
      <vt:lpstr>Wingdings</vt:lpstr>
      <vt:lpstr>KTH_PPT template 2014 red</vt:lpstr>
      <vt:lpstr>think-cell Slide</vt:lpstr>
      <vt:lpstr>From mathematical logic to library and information science </vt:lpstr>
      <vt:lpstr>(Tips and tricks for STEM-careers, w/ an introduction to bibliometrics)</vt:lpstr>
      <vt:lpstr>KTH Royal Institute of Technology</vt:lpstr>
      <vt:lpstr>KTH Royal Institute of Technology</vt:lpstr>
      <vt:lpstr>Me before 2009</vt:lpstr>
      <vt:lpstr>Me from 2009</vt:lpstr>
      <vt:lpstr>Me today</vt:lpstr>
      <vt:lpstr>Library in the future</vt:lpstr>
      <vt:lpstr>Engineering careers in Sweden</vt:lpstr>
      <vt:lpstr>How to increase your research impact</vt:lpstr>
      <vt:lpstr>What is bibliometrics?</vt:lpstr>
      <vt:lpstr>Example of publication output</vt:lpstr>
      <vt:lpstr>Examples of citation impact</vt:lpstr>
      <vt:lpstr>Examples of a co-publishing network</vt:lpstr>
      <vt:lpstr>Citation</vt:lpstr>
      <vt:lpstr>Bibliometric tools</vt:lpstr>
      <vt:lpstr>Impact?</vt:lpstr>
      <vt:lpstr>Differences between research fields affecting bibliometric indicators</vt:lpstr>
      <vt:lpstr>Field normalized citation rate</vt:lpstr>
      <vt:lpstr>Citation indicators &gt; Research Quality</vt:lpstr>
      <vt:lpstr>Application and use</vt:lpstr>
      <vt:lpstr>Bibliometrics at KTH</vt:lpstr>
      <vt:lpstr> Time for discussion and</vt:lpstr>
    </vt:vector>
  </TitlesOfParts>
  <Company>Kungliga Tekniska Högskolan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Göran Hamrin</dc:creator>
  <cp:lastModifiedBy>Stephanie Krueger</cp:lastModifiedBy>
  <cp:revision>135</cp:revision>
  <cp:lastPrinted>2013-05-27T09:10:21Z</cp:lastPrinted>
  <dcterms:created xsi:type="dcterms:W3CDTF">2017-10-16T10:57:12Z</dcterms:created>
  <dcterms:modified xsi:type="dcterms:W3CDTF">2017-11-16T14:03:14Z</dcterms:modified>
</cp:coreProperties>
</file>