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4010-6926-4DF9-B0BC-BBD1890736E6}" type="datetimeFigureOut">
              <a:rPr lang="cs-CZ" smtClean="0"/>
              <a:t>30.10.2017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0929C-4EA8-4D27-B548-990EA9BB42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460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D4010-6926-4DF9-B0BC-BBD1890736E6}" type="datetimeFigureOut">
              <a:rPr lang="cs-CZ" smtClean="0"/>
              <a:t>30.10.2017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0929C-4EA8-4D27-B548-990EA9BB42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85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82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Google: Vyhledávání pomocí obrázků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61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6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74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66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08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69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30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07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59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58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07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Google: Rozšířené vyhledávání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83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Google: Rozšířené vyhledávání obrázků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09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Google: Upozornění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25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Google: Další zdroje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86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vs</a:t>
            </a:r>
            <a:endParaRPr lang="cs-CZ" sz="3959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92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 Scholar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08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 Scholar: Knihovní odkazy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6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572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772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Wikipedie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49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975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Wikipedie a kvalita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757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Wikipedia česká X anglická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996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805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Sociální sítě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848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Facebook: Algoritmy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80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Algoritmy a „sociální bubliny</a:t>
            </a:r>
            <a:r>
              <a:rPr lang="cs-CZ" sz="3959" smtClean="0"/>
              <a:t>“</a:t>
            </a:r>
            <a:endParaRPr lang="cs-CZ" sz="3959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084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400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Open Sans Light"/>
              <a:buNone/>
            </a:pPr>
            <a:r>
              <a:rPr lang="cs-CZ" sz="4000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+ Doporučené odkazy</a:t>
            </a:r>
            <a:endParaRPr lang="cs-CZ" sz="40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0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 vyhledávač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69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 vyhledávač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53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5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Google: Nastavení a Nástroje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88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Google: Nastavení a Nástroje – Obrázky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73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-251396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98975"/>
              <a:buFont typeface="Open Sans Light"/>
              <a:buNone/>
            </a:pPr>
            <a:r>
              <a:rPr lang="cs-CZ" sz="3959" b="0" i="0" u="none" strike="noStrike" cap="none" smtClean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Google: Archiv</a:t>
            </a:r>
            <a:endParaRPr lang="cs-CZ" sz="3959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273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Širokoúhlá obrazovka</PresentationFormat>
  <Paragraphs>20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Open Sans Light</vt:lpstr>
      <vt:lpstr>Motiv Office</vt:lpstr>
      <vt:lpstr>Prezentace aplikace PowerPoint</vt:lpstr>
      <vt:lpstr>Prezentace aplikace PowerPoint</vt:lpstr>
      <vt:lpstr>Prezentace aplikace PowerPoint</vt:lpstr>
      <vt:lpstr>Google vyhledávač</vt:lpstr>
      <vt:lpstr>Google vyhledávač</vt:lpstr>
      <vt:lpstr>Prezentace aplikace PowerPoint</vt:lpstr>
      <vt:lpstr>Google: Nastavení a Nástroje</vt:lpstr>
      <vt:lpstr>Google: Nastavení a Nástroje – Obrázky</vt:lpstr>
      <vt:lpstr>Google: Archiv</vt:lpstr>
      <vt:lpstr>Google: Vyhledávání pomocí obrázků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Google: Rozšířené vyhledávání</vt:lpstr>
      <vt:lpstr>Google: Rozšířené vyhledávání obrázků</vt:lpstr>
      <vt:lpstr>Google: Upozornění</vt:lpstr>
      <vt:lpstr>Google: Další zdroje</vt:lpstr>
      <vt:lpstr>vs</vt:lpstr>
      <vt:lpstr>Google Scholar</vt:lpstr>
      <vt:lpstr>Google Scholar: Knihovní odkazy</vt:lpstr>
      <vt:lpstr>Prezentace aplikace PowerPoint</vt:lpstr>
      <vt:lpstr>Prezentace aplikace PowerPoint</vt:lpstr>
      <vt:lpstr>Wikipedie</vt:lpstr>
      <vt:lpstr>Wikipedie a kvalita</vt:lpstr>
      <vt:lpstr>Wikipedia česká X anglická</vt:lpstr>
      <vt:lpstr>Prezentace aplikace PowerPoint</vt:lpstr>
      <vt:lpstr>Sociální sítě</vt:lpstr>
      <vt:lpstr>Facebook: Algoritmy</vt:lpstr>
      <vt:lpstr>Algoritmy a „sociální bubliny“</vt:lpstr>
      <vt:lpstr>+ Doporučené odkazy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Pavla Minaříková</dc:creator>
  <cp:lastModifiedBy>Pavla Minaříková</cp:lastModifiedBy>
  <cp:revision>1</cp:revision>
  <dcterms:created xsi:type="dcterms:W3CDTF">2017-10-30T12:04:21Z</dcterms:created>
  <dcterms:modified xsi:type="dcterms:W3CDTF">2017-10-30T12:04:22Z</dcterms:modified>
</cp:coreProperties>
</file>